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6" r:id="rId7"/>
    <p:sldId id="259" r:id="rId8"/>
    <p:sldId id="260" r:id="rId9"/>
    <p:sldId id="261" r:id="rId10"/>
    <p:sldId id="262" r:id="rId11"/>
    <p:sldId id="263" r:id="rId12"/>
    <p:sldId id="266" r:id="rId13"/>
    <p:sldId id="267" r:id="rId14"/>
    <p:sldId id="264" r:id="rId15"/>
    <p:sldId id="265" r:id="rId16"/>
    <p:sldId id="276" r:id="rId17"/>
    <p:sldId id="271" r:id="rId18"/>
    <p:sldId id="270" r:id="rId19"/>
    <p:sldId id="269" r:id="rId20"/>
    <p:sldId id="272" r:id="rId21"/>
    <p:sldId id="273" r:id="rId22"/>
    <p:sldId id="274" r:id="rId23"/>
    <p:sldId id="275" r:id="rId24"/>
  </p:sldIdLst>
  <p:sldSz cx="4572000" cy="457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158" d="100"/>
          <a:sy n="158" d="100"/>
        </p:scale>
        <p:origin x="25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Lancelot" userId="2569c226-79f7-4b58-8633-06e93c92840f" providerId="ADAL" clId="{5E14FCCB-236F-4E4B-B8F1-6D03E6CA0E53}"/>
    <pc:docChg chg="undo redo custSel addSld delSld modSld sldOrd">
      <pc:chgData name="Camille Lancelot" userId="2569c226-79f7-4b58-8633-06e93c92840f" providerId="ADAL" clId="{5E14FCCB-236F-4E4B-B8F1-6D03E6CA0E53}" dt="2023-05-26T15:33:34.440" v="220" actId="1076"/>
      <pc:docMkLst>
        <pc:docMk/>
      </pc:docMkLst>
      <pc:sldChg chg="modSp mod">
        <pc:chgData name="Camille Lancelot" userId="2569c226-79f7-4b58-8633-06e93c92840f" providerId="ADAL" clId="{5E14FCCB-236F-4E4B-B8F1-6D03E6CA0E53}" dt="2023-05-26T15:00:19.778" v="14" actId="20577"/>
        <pc:sldMkLst>
          <pc:docMk/>
          <pc:sldMk cId="271488333" sldId="256"/>
        </pc:sldMkLst>
        <pc:spChg chg="mod">
          <ac:chgData name="Camille Lancelot" userId="2569c226-79f7-4b58-8633-06e93c92840f" providerId="ADAL" clId="{5E14FCCB-236F-4E4B-B8F1-6D03E6CA0E53}" dt="2023-05-26T15:00:19.778" v="14" actId="20577"/>
          <ac:spMkLst>
            <pc:docMk/>
            <pc:sldMk cId="271488333" sldId="256"/>
            <ac:spMk id="6" creationId="{10A62772-B723-BFCC-89A4-81B2BCD32104}"/>
          </ac:spMkLst>
        </pc:spChg>
      </pc:sldChg>
      <pc:sldChg chg="addSp modSp mod">
        <pc:chgData name="Camille Lancelot" userId="2569c226-79f7-4b58-8633-06e93c92840f" providerId="ADAL" clId="{5E14FCCB-236F-4E4B-B8F1-6D03E6CA0E53}" dt="2023-05-26T15:05:04.966" v="77" actId="208"/>
        <pc:sldMkLst>
          <pc:docMk/>
          <pc:sldMk cId="2222383548" sldId="257"/>
        </pc:sldMkLst>
        <pc:spChg chg="mod">
          <ac:chgData name="Camille Lancelot" userId="2569c226-79f7-4b58-8633-06e93c92840f" providerId="ADAL" clId="{5E14FCCB-236F-4E4B-B8F1-6D03E6CA0E53}" dt="2023-05-26T14:59:15.035" v="0" actId="404"/>
          <ac:spMkLst>
            <pc:docMk/>
            <pc:sldMk cId="2222383548" sldId="257"/>
            <ac:spMk id="2" creationId="{438599B9-DFEE-4D91-14E4-8968421C89C0}"/>
          </ac:spMkLst>
        </pc:spChg>
        <pc:spChg chg="mod">
          <ac:chgData name="Camille Lancelot" userId="2569c226-79f7-4b58-8633-06e93c92840f" providerId="ADAL" clId="{5E14FCCB-236F-4E4B-B8F1-6D03E6CA0E53}" dt="2023-05-26T14:59:28.465" v="1" actId="20577"/>
          <ac:spMkLst>
            <pc:docMk/>
            <pc:sldMk cId="2222383548" sldId="257"/>
            <ac:spMk id="3" creationId="{9EA9EA32-0F2E-985A-2468-17AE704836B6}"/>
          </ac:spMkLst>
        </pc:spChg>
        <pc:picChg chg="add mod">
          <ac:chgData name="Camille Lancelot" userId="2569c226-79f7-4b58-8633-06e93c92840f" providerId="ADAL" clId="{5E14FCCB-236F-4E4B-B8F1-6D03E6CA0E53}" dt="2023-05-26T15:05:04.966" v="77" actId="208"/>
          <ac:picMkLst>
            <pc:docMk/>
            <pc:sldMk cId="2222383548" sldId="257"/>
            <ac:picMk id="8" creationId="{7EF35F9D-EFEA-98E1-3D63-26809641FD26}"/>
          </ac:picMkLst>
        </pc:picChg>
        <pc:picChg chg="add mod">
          <ac:chgData name="Camille Lancelot" userId="2569c226-79f7-4b58-8633-06e93c92840f" providerId="ADAL" clId="{5E14FCCB-236F-4E4B-B8F1-6D03E6CA0E53}" dt="2023-05-26T15:05:04.966" v="77" actId="208"/>
          <ac:picMkLst>
            <pc:docMk/>
            <pc:sldMk cId="2222383548" sldId="257"/>
            <ac:picMk id="10" creationId="{BE815598-A75E-80D4-5069-0F01AE946E17}"/>
          </ac:picMkLst>
        </pc:picChg>
      </pc:sldChg>
      <pc:sldChg chg="addSp modSp mod">
        <pc:chgData name="Camille Lancelot" userId="2569c226-79f7-4b58-8633-06e93c92840f" providerId="ADAL" clId="{5E14FCCB-236F-4E4B-B8F1-6D03E6CA0E53}" dt="2023-05-26T15:05:34.007" v="79" actId="1076"/>
        <pc:sldMkLst>
          <pc:docMk/>
          <pc:sldMk cId="167890562" sldId="258"/>
        </pc:sldMkLst>
        <pc:picChg chg="add mod">
          <ac:chgData name="Camille Lancelot" userId="2569c226-79f7-4b58-8633-06e93c92840f" providerId="ADAL" clId="{5E14FCCB-236F-4E4B-B8F1-6D03E6CA0E53}" dt="2023-05-26T15:05:34.007" v="79" actId="1076"/>
          <ac:picMkLst>
            <pc:docMk/>
            <pc:sldMk cId="167890562" sldId="258"/>
            <ac:picMk id="4" creationId="{F28A7272-5578-13F6-60BD-850D8000A34C}"/>
          </ac:picMkLst>
        </pc:picChg>
        <pc:picChg chg="add mod">
          <ac:chgData name="Camille Lancelot" userId="2569c226-79f7-4b58-8633-06e93c92840f" providerId="ADAL" clId="{5E14FCCB-236F-4E4B-B8F1-6D03E6CA0E53}" dt="2023-05-26T15:05:34.007" v="79" actId="1076"/>
          <ac:picMkLst>
            <pc:docMk/>
            <pc:sldMk cId="167890562" sldId="258"/>
            <ac:picMk id="5" creationId="{A1DAA837-9E98-42F0-2316-971216C929EB}"/>
          </ac:picMkLst>
        </pc:picChg>
      </pc:sldChg>
      <pc:sldChg chg="modSp add mod ord">
        <pc:chgData name="Camille Lancelot" userId="2569c226-79f7-4b58-8633-06e93c92840f" providerId="ADAL" clId="{5E14FCCB-236F-4E4B-B8F1-6D03E6CA0E53}" dt="2023-05-26T15:01:48.411" v="52" actId="5793"/>
        <pc:sldMkLst>
          <pc:docMk/>
          <pc:sldMk cId="760807753" sldId="259"/>
        </pc:sldMkLst>
        <pc:spChg chg="mod">
          <ac:chgData name="Camille Lancelot" userId="2569c226-79f7-4b58-8633-06e93c92840f" providerId="ADAL" clId="{5E14FCCB-236F-4E4B-B8F1-6D03E6CA0E53}" dt="2023-05-26T15:01:10.382" v="38" actId="20577"/>
          <ac:spMkLst>
            <pc:docMk/>
            <pc:sldMk cId="760807753" sldId="259"/>
            <ac:spMk id="2" creationId="{438599B9-DFEE-4D91-14E4-8968421C89C0}"/>
          </ac:spMkLst>
        </pc:spChg>
        <pc:spChg chg="mod">
          <ac:chgData name="Camille Lancelot" userId="2569c226-79f7-4b58-8633-06e93c92840f" providerId="ADAL" clId="{5E14FCCB-236F-4E4B-B8F1-6D03E6CA0E53}" dt="2023-05-26T15:01:48.411" v="52" actId="5793"/>
          <ac:spMkLst>
            <pc:docMk/>
            <pc:sldMk cId="760807753" sldId="259"/>
            <ac:spMk id="3" creationId="{9EA9EA32-0F2E-985A-2468-17AE704836B6}"/>
          </ac:spMkLst>
        </pc:spChg>
      </pc:sldChg>
      <pc:sldChg chg="add del">
        <pc:chgData name="Camille Lancelot" userId="2569c226-79f7-4b58-8633-06e93c92840f" providerId="ADAL" clId="{5E14FCCB-236F-4E4B-B8F1-6D03E6CA0E53}" dt="2023-05-26T15:00:41.618" v="16"/>
        <pc:sldMkLst>
          <pc:docMk/>
          <pc:sldMk cId="1106424612" sldId="259"/>
        </pc:sldMkLst>
      </pc:sldChg>
      <pc:sldChg chg="modSp add mod ord">
        <pc:chgData name="Camille Lancelot" userId="2569c226-79f7-4b58-8633-06e93c92840f" providerId="ADAL" clId="{5E14FCCB-236F-4E4B-B8F1-6D03E6CA0E53}" dt="2023-05-26T15:11:40.272" v="85" actId="1076"/>
        <pc:sldMkLst>
          <pc:docMk/>
          <pc:sldMk cId="964419931" sldId="260"/>
        </pc:sldMkLst>
        <pc:spChg chg="mod">
          <ac:chgData name="Camille Lancelot" userId="2569c226-79f7-4b58-8633-06e93c92840f" providerId="ADAL" clId="{5E14FCCB-236F-4E4B-B8F1-6D03E6CA0E53}" dt="2023-05-26T15:11:40.272" v="85" actId="1076"/>
          <ac:spMkLst>
            <pc:docMk/>
            <pc:sldMk cId="964419931" sldId="260"/>
            <ac:spMk id="6" creationId="{10A62772-B723-BFCC-89A4-81B2BCD32104}"/>
          </ac:spMkLst>
        </pc:spChg>
        <pc:picChg chg="mod">
          <ac:chgData name="Camille Lancelot" userId="2569c226-79f7-4b58-8633-06e93c92840f" providerId="ADAL" clId="{5E14FCCB-236F-4E4B-B8F1-6D03E6CA0E53}" dt="2023-05-26T15:06:17.154" v="80" actId="14826"/>
          <ac:picMkLst>
            <pc:docMk/>
            <pc:sldMk cId="964419931" sldId="260"/>
            <ac:picMk id="5" creationId="{83BC08AE-0CA9-106D-6748-23E25EE7E9AC}"/>
          </ac:picMkLst>
        </pc:picChg>
      </pc:sldChg>
      <pc:sldChg chg="modSp add mod ord">
        <pc:chgData name="Camille Lancelot" userId="2569c226-79f7-4b58-8633-06e93c92840f" providerId="ADAL" clId="{5E14FCCB-236F-4E4B-B8F1-6D03E6CA0E53}" dt="2023-05-26T15:12:18.959" v="92"/>
        <pc:sldMkLst>
          <pc:docMk/>
          <pc:sldMk cId="2400313488" sldId="261"/>
        </pc:sldMkLst>
        <pc:spChg chg="mod">
          <ac:chgData name="Camille Lancelot" userId="2569c226-79f7-4b58-8633-06e93c92840f" providerId="ADAL" clId="{5E14FCCB-236F-4E4B-B8F1-6D03E6CA0E53}" dt="2023-05-26T15:11:57.441" v="89" actId="20577"/>
          <ac:spMkLst>
            <pc:docMk/>
            <pc:sldMk cId="2400313488" sldId="261"/>
            <ac:spMk id="2" creationId="{438599B9-DFEE-4D91-14E4-8968421C89C0}"/>
          </ac:spMkLst>
        </pc:spChg>
        <pc:spChg chg="mod">
          <ac:chgData name="Camille Lancelot" userId="2569c226-79f7-4b58-8633-06e93c92840f" providerId="ADAL" clId="{5E14FCCB-236F-4E4B-B8F1-6D03E6CA0E53}" dt="2023-05-26T15:12:18.959" v="92"/>
          <ac:spMkLst>
            <pc:docMk/>
            <pc:sldMk cId="2400313488" sldId="261"/>
            <ac:spMk id="3" creationId="{9EA9EA32-0F2E-985A-2468-17AE704836B6}"/>
          </ac:spMkLst>
        </pc:spChg>
      </pc:sldChg>
      <pc:sldChg chg="modSp add mod ord">
        <pc:chgData name="Camille Lancelot" userId="2569c226-79f7-4b58-8633-06e93c92840f" providerId="ADAL" clId="{5E14FCCB-236F-4E4B-B8F1-6D03E6CA0E53}" dt="2023-05-26T15:19:03.340" v="117" actId="14826"/>
        <pc:sldMkLst>
          <pc:docMk/>
          <pc:sldMk cId="3301374540" sldId="262"/>
        </pc:sldMkLst>
        <pc:spChg chg="mod">
          <ac:chgData name="Camille Lancelot" userId="2569c226-79f7-4b58-8633-06e93c92840f" providerId="ADAL" clId="{5E14FCCB-236F-4E4B-B8F1-6D03E6CA0E53}" dt="2023-05-26T15:13:29.819" v="106" actId="403"/>
          <ac:spMkLst>
            <pc:docMk/>
            <pc:sldMk cId="3301374540" sldId="262"/>
            <ac:spMk id="6" creationId="{10A62772-B723-BFCC-89A4-81B2BCD32104}"/>
          </ac:spMkLst>
        </pc:spChg>
        <pc:picChg chg="mod">
          <ac:chgData name="Camille Lancelot" userId="2569c226-79f7-4b58-8633-06e93c92840f" providerId="ADAL" clId="{5E14FCCB-236F-4E4B-B8F1-6D03E6CA0E53}" dt="2023-05-26T15:19:03.340" v="117" actId="14826"/>
          <ac:picMkLst>
            <pc:docMk/>
            <pc:sldMk cId="3301374540" sldId="262"/>
            <ac:picMk id="5" creationId="{83BC08AE-0CA9-106D-6748-23E25EE7E9AC}"/>
          </ac:picMkLst>
        </pc:picChg>
      </pc:sldChg>
      <pc:sldChg chg="modSp add mod ord">
        <pc:chgData name="Camille Lancelot" userId="2569c226-79f7-4b58-8633-06e93c92840f" providerId="ADAL" clId="{5E14FCCB-236F-4E4B-B8F1-6D03E6CA0E53}" dt="2023-05-26T15:17:45.163" v="110"/>
        <pc:sldMkLst>
          <pc:docMk/>
          <pc:sldMk cId="1813336902" sldId="263"/>
        </pc:sldMkLst>
        <pc:spChg chg="mod">
          <ac:chgData name="Camille Lancelot" userId="2569c226-79f7-4b58-8633-06e93c92840f" providerId="ADAL" clId="{5E14FCCB-236F-4E4B-B8F1-6D03E6CA0E53}" dt="2023-05-26T15:17:45.163" v="110"/>
          <ac:spMkLst>
            <pc:docMk/>
            <pc:sldMk cId="1813336902" sldId="263"/>
            <ac:spMk id="3" creationId="{9EA9EA32-0F2E-985A-2468-17AE704836B6}"/>
          </ac:spMkLst>
        </pc:spChg>
      </pc:sldChg>
      <pc:sldChg chg="modSp add mod ord">
        <pc:chgData name="Camille Lancelot" userId="2569c226-79f7-4b58-8633-06e93c92840f" providerId="ADAL" clId="{5E14FCCB-236F-4E4B-B8F1-6D03E6CA0E53}" dt="2023-05-26T15:19:59.864" v="121"/>
        <pc:sldMkLst>
          <pc:docMk/>
          <pc:sldMk cId="1234836681" sldId="264"/>
        </pc:sldMkLst>
        <pc:spChg chg="mod">
          <ac:chgData name="Camille Lancelot" userId="2569c226-79f7-4b58-8633-06e93c92840f" providerId="ADAL" clId="{5E14FCCB-236F-4E4B-B8F1-6D03E6CA0E53}" dt="2023-05-26T15:19:59.864" v="121"/>
          <ac:spMkLst>
            <pc:docMk/>
            <pc:sldMk cId="1234836681" sldId="264"/>
            <ac:spMk id="6" creationId="{10A62772-B723-BFCC-89A4-81B2BCD32104}"/>
          </ac:spMkLst>
        </pc:spChg>
      </pc:sldChg>
      <pc:sldChg chg="modSp add mod ord">
        <pc:chgData name="Camille Lancelot" userId="2569c226-79f7-4b58-8633-06e93c92840f" providerId="ADAL" clId="{5E14FCCB-236F-4E4B-B8F1-6D03E6CA0E53}" dt="2023-05-26T15:20:36.898" v="133" actId="20577"/>
        <pc:sldMkLst>
          <pc:docMk/>
          <pc:sldMk cId="2385235969" sldId="265"/>
        </pc:sldMkLst>
        <pc:spChg chg="mod">
          <ac:chgData name="Camille Lancelot" userId="2569c226-79f7-4b58-8633-06e93c92840f" providerId="ADAL" clId="{5E14FCCB-236F-4E4B-B8F1-6D03E6CA0E53}" dt="2023-05-26T15:20:36.898" v="133" actId="20577"/>
          <ac:spMkLst>
            <pc:docMk/>
            <pc:sldMk cId="2385235969" sldId="265"/>
            <ac:spMk id="2" creationId="{438599B9-DFEE-4D91-14E4-8968421C89C0}"/>
          </ac:spMkLst>
        </pc:spChg>
        <pc:spChg chg="mod">
          <ac:chgData name="Camille Lancelot" userId="2569c226-79f7-4b58-8633-06e93c92840f" providerId="ADAL" clId="{5E14FCCB-236F-4E4B-B8F1-6D03E6CA0E53}" dt="2023-05-26T15:20:16.757" v="125"/>
          <ac:spMkLst>
            <pc:docMk/>
            <pc:sldMk cId="2385235969" sldId="265"/>
            <ac:spMk id="3" creationId="{9EA9EA32-0F2E-985A-2468-17AE704836B6}"/>
          </ac:spMkLst>
        </pc:spChg>
      </pc:sldChg>
      <pc:sldChg chg="modSp add mod ord">
        <pc:chgData name="Camille Lancelot" userId="2569c226-79f7-4b58-8633-06e93c92840f" providerId="ADAL" clId="{5E14FCCB-236F-4E4B-B8F1-6D03E6CA0E53}" dt="2023-05-26T15:22:20.476" v="139" actId="14826"/>
        <pc:sldMkLst>
          <pc:docMk/>
          <pc:sldMk cId="1278837696" sldId="266"/>
        </pc:sldMkLst>
        <pc:spChg chg="mod">
          <ac:chgData name="Camille Lancelot" userId="2569c226-79f7-4b58-8633-06e93c92840f" providerId="ADAL" clId="{5E14FCCB-236F-4E4B-B8F1-6D03E6CA0E53}" dt="2023-05-26T15:21:17.681" v="138" actId="1076"/>
          <ac:spMkLst>
            <pc:docMk/>
            <pc:sldMk cId="1278837696" sldId="266"/>
            <ac:spMk id="6" creationId="{10A62772-B723-BFCC-89A4-81B2BCD32104}"/>
          </ac:spMkLst>
        </pc:spChg>
        <pc:picChg chg="mod">
          <ac:chgData name="Camille Lancelot" userId="2569c226-79f7-4b58-8633-06e93c92840f" providerId="ADAL" clId="{5E14FCCB-236F-4E4B-B8F1-6D03E6CA0E53}" dt="2023-05-26T15:22:20.476" v="139" actId="14826"/>
          <ac:picMkLst>
            <pc:docMk/>
            <pc:sldMk cId="1278837696" sldId="266"/>
            <ac:picMk id="5" creationId="{83BC08AE-0CA9-106D-6748-23E25EE7E9AC}"/>
          </ac:picMkLst>
        </pc:picChg>
      </pc:sldChg>
      <pc:sldChg chg="modSp add mod ord">
        <pc:chgData name="Camille Lancelot" userId="2569c226-79f7-4b58-8633-06e93c92840f" providerId="ADAL" clId="{5E14FCCB-236F-4E4B-B8F1-6D03E6CA0E53}" dt="2023-05-26T15:22:36.744" v="143"/>
        <pc:sldMkLst>
          <pc:docMk/>
          <pc:sldMk cId="1669021066" sldId="267"/>
        </pc:sldMkLst>
        <pc:spChg chg="mod">
          <ac:chgData name="Camille Lancelot" userId="2569c226-79f7-4b58-8633-06e93c92840f" providerId="ADAL" clId="{5E14FCCB-236F-4E4B-B8F1-6D03E6CA0E53}" dt="2023-05-26T15:22:36.744" v="143"/>
          <ac:spMkLst>
            <pc:docMk/>
            <pc:sldMk cId="1669021066" sldId="267"/>
            <ac:spMk id="3" creationId="{9EA9EA32-0F2E-985A-2468-17AE704836B6}"/>
          </ac:spMkLst>
        </pc:spChg>
      </pc:sldChg>
      <pc:sldChg chg="add del ord">
        <pc:chgData name="Camille Lancelot" userId="2569c226-79f7-4b58-8633-06e93c92840f" providerId="ADAL" clId="{5E14FCCB-236F-4E4B-B8F1-6D03E6CA0E53}" dt="2023-05-26T15:24:30.446" v="153" actId="2696"/>
        <pc:sldMkLst>
          <pc:docMk/>
          <pc:sldMk cId="3364854976" sldId="268"/>
        </pc:sldMkLst>
      </pc:sldChg>
      <pc:sldChg chg="modSp add mod ord">
        <pc:chgData name="Camille Lancelot" userId="2569c226-79f7-4b58-8633-06e93c92840f" providerId="ADAL" clId="{5E14FCCB-236F-4E4B-B8F1-6D03E6CA0E53}" dt="2023-05-26T15:25:17.125" v="165"/>
        <pc:sldMkLst>
          <pc:docMk/>
          <pc:sldMk cId="3485613583" sldId="269"/>
        </pc:sldMkLst>
        <pc:spChg chg="mod">
          <ac:chgData name="Camille Lancelot" userId="2569c226-79f7-4b58-8633-06e93c92840f" providerId="ADAL" clId="{5E14FCCB-236F-4E4B-B8F1-6D03E6CA0E53}" dt="2023-05-26T15:24:38.046" v="154" actId="20577"/>
          <ac:spMkLst>
            <pc:docMk/>
            <pc:sldMk cId="3485613583" sldId="269"/>
            <ac:spMk id="2" creationId="{438599B9-DFEE-4D91-14E4-8968421C89C0}"/>
          </ac:spMkLst>
        </pc:spChg>
        <pc:spChg chg="mod">
          <ac:chgData name="Camille Lancelot" userId="2569c226-79f7-4b58-8633-06e93c92840f" providerId="ADAL" clId="{5E14FCCB-236F-4E4B-B8F1-6D03E6CA0E53}" dt="2023-05-26T15:25:17.125" v="165"/>
          <ac:spMkLst>
            <pc:docMk/>
            <pc:sldMk cId="3485613583" sldId="269"/>
            <ac:spMk id="3" creationId="{9EA9EA32-0F2E-985A-2468-17AE704836B6}"/>
          </ac:spMkLst>
        </pc:spChg>
      </pc:sldChg>
      <pc:sldChg chg="add ord">
        <pc:chgData name="Camille Lancelot" userId="2569c226-79f7-4b58-8633-06e93c92840f" providerId="ADAL" clId="{5E14FCCB-236F-4E4B-B8F1-6D03E6CA0E53}" dt="2023-05-26T15:24:28.530" v="152"/>
        <pc:sldMkLst>
          <pc:docMk/>
          <pc:sldMk cId="1609756080" sldId="270"/>
        </pc:sldMkLst>
      </pc:sldChg>
      <pc:sldChg chg="modSp add mod ord">
        <pc:chgData name="Camille Lancelot" userId="2569c226-79f7-4b58-8633-06e93c92840f" providerId="ADAL" clId="{5E14FCCB-236F-4E4B-B8F1-6D03E6CA0E53}" dt="2023-05-26T15:25:00.996" v="161"/>
        <pc:sldMkLst>
          <pc:docMk/>
          <pc:sldMk cId="2596067628" sldId="271"/>
        </pc:sldMkLst>
        <pc:spChg chg="mod">
          <ac:chgData name="Camille Lancelot" userId="2569c226-79f7-4b58-8633-06e93c92840f" providerId="ADAL" clId="{5E14FCCB-236F-4E4B-B8F1-6D03E6CA0E53}" dt="2023-05-26T15:24:47.130" v="158" actId="20577"/>
          <ac:spMkLst>
            <pc:docMk/>
            <pc:sldMk cId="2596067628" sldId="271"/>
            <ac:spMk id="2" creationId="{438599B9-DFEE-4D91-14E4-8968421C89C0}"/>
          </ac:spMkLst>
        </pc:spChg>
        <pc:spChg chg="mod">
          <ac:chgData name="Camille Lancelot" userId="2569c226-79f7-4b58-8633-06e93c92840f" providerId="ADAL" clId="{5E14FCCB-236F-4E4B-B8F1-6D03E6CA0E53}" dt="2023-05-26T15:25:00.996" v="161"/>
          <ac:spMkLst>
            <pc:docMk/>
            <pc:sldMk cId="2596067628" sldId="271"/>
            <ac:spMk id="3" creationId="{9EA9EA32-0F2E-985A-2468-17AE704836B6}"/>
          </ac:spMkLst>
        </pc:spChg>
      </pc:sldChg>
      <pc:sldChg chg="modSp add mod ord">
        <pc:chgData name="Camille Lancelot" userId="2569c226-79f7-4b58-8633-06e93c92840f" providerId="ADAL" clId="{5E14FCCB-236F-4E4B-B8F1-6D03E6CA0E53}" dt="2023-05-26T15:26:23.854" v="175" actId="14826"/>
        <pc:sldMkLst>
          <pc:docMk/>
          <pc:sldMk cId="1566230256" sldId="272"/>
        </pc:sldMkLst>
        <pc:spChg chg="mod">
          <ac:chgData name="Camille Lancelot" userId="2569c226-79f7-4b58-8633-06e93c92840f" providerId="ADAL" clId="{5E14FCCB-236F-4E4B-B8F1-6D03E6CA0E53}" dt="2023-05-26T15:26:09.116" v="174"/>
          <ac:spMkLst>
            <pc:docMk/>
            <pc:sldMk cId="1566230256" sldId="272"/>
            <ac:spMk id="6" creationId="{10A62772-B723-BFCC-89A4-81B2BCD32104}"/>
          </ac:spMkLst>
        </pc:spChg>
        <pc:picChg chg="mod">
          <ac:chgData name="Camille Lancelot" userId="2569c226-79f7-4b58-8633-06e93c92840f" providerId="ADAL" clId="{5E14FCCB-236F-4E4B-B8F1-6D03E6CA0E53}" dt="2023-05-26T15:26:23.854" v="175" actId="14826"/>
          <ac:picMkLst>
            <pc:docMk/>
            <pc:sldMk cId="1566230256" sldId="272"/>
            <ac:picMk id="5" creationId="{83BC08AE-0CA9-106D-6748-23E25EE7E9AC}"/>
          </ac:picMkLst>
        </pc:picChg>
      </pc:sldChg>
      <pc:sldChg chg="modSp add mod ord">
        <pc:chgData name="Camille Lancelot" userId="2569c226-79f7-4b58-8633-06e93c92840f" providerId="ADAL" clId="{5E14FCCB-236F-4E4B-B8F1-6D03E6CA0E53}" dt="2023-05-26T15:26:44.458" v="179"/>
        <pc:sldMkLst>
          <pc:docMk/>
          <pc:sldMk cId="3104839561" sldId="273"/>
        </pc:sldMkLst>
        <pc:spChg chg="mod">
          <ac:chgData name="Camille Lancelot" userId="2569c226-79f7-4b58-8633-06e93c92840f" providerId="ADAL" clId="{5E14FCCB-236F-4E4B-B8F1-6D03E6CA0E53}" dt="2023-05-26T15:26:44.458" v="179"/>
          <ac:spMkLst>
            <pc:docMk/>
            <pc:sldMk cId="3104839561" sldId="273"/>
            <ac:spMk id="3" creationId="{9EA9EA32-0F2E-985A-2468-17AE704836B6}"/>
          </ac:spMkLst>
        </pc:spChg>
      </pc:sldChg>
      <pc:sldChg chg="modSp add mod ord">
        <pc:chgData name="Camille Lancelot" userId="2569c226-79f7-4b58-8633-06e93c92840f" providerId="ADAL" clId="{5E14FCCB-236F-4E4B-B8F1-6D03E6CA0E53}" dt="2023-05-26T15:29:44.351" v="199" actId="14826"/>
        <pc:sldMkLst>
          <pc:docMk/>
          <pc:sldMk cId="358074658" sldId="274"/>
        </pc:sldMkLst>
        <pc:spChg chg="mod">
          <ac:chgData name="Camille Lancelot" userId="2569c226-79f7-4b58-8633-06e93c92840f" providerId="ADAL" clId="{5E14FCCB-236F-4E4B-B8F1-6D03E6CA0E53}" dt="2023-05-26T15:27:51.360" v="193" actId="1076"/>
          <ac:spMkLst>
            <pc:docMk/>
            <pc:sldMk cId="358074658" sldId="274"/>
            <ac:spMk id="6" creationId="{10A62772-B723-BFCC-89A4-81B2BCD32104}"/>
          </ac:spMkLst>
        </pc:spChg>
        <pc:picChg chg="mod">
          <ac:chgData name="Camille Lancelot" userId="2569c226-79f7-4b58-8633-06e93c92840f" providerId="ADAL" clId="{5E14FCCB-236F-4E4B-B8F1-6D03E6CA0E53}" dt="2023-05-26T15:29:44.351" v="199" actId="14826"/>
          <ac:picMkLst>
            <pc:docMk/>
            <pc:sldMk cId="358074658" sldId="274"/>
            <ac:picMk id="5" creationId="{83BC08AE-0CA9-106D-6748-23E25EE7E9AC}"/>
          </ac:picMkLst>
        </pc:picChg>
      </pc:sldChg>
      <pc:sldChg chg="modSp add mod ord">
        <pc:chgData name="Camille Lancelot" userId="2569c226-79f7-4b58-8633-06e93c92840f" providerId="ADAL" clId="{5E14FCCB-236F-4E4B-B8F1-6D03E6CA0E53}" dt="2023-05-26T15:28:11.100" v="198" actId="20577"/>
        <pc:sldMkLst>
          <pc:docMk/>
          <pc:sldMk cId="2762308036" sldId="275"/>
        </pc:sldMkLst>
        <pc:spChg chg="mod">
          <ac:chgData name="Camille Lancelot" userId="2569c226-79f7-4b58-8633-06e93c92840f" providerId="ADAL" clId="{5E14FCCB-236F-4E4B-B8F1-6D03E6CA0E53}" dt="2023-05-26T15:27:32.714" v="186" actId="20577"/>
          <ac:spMkLst>
            <pc:docMk/>
            <pc:sldMk cId="2762308036" sldId="275"/>
            <ac:spMk id="2" creationId="{438599B9-DFEE-4D91-14E4-8968421C89C0}"/>
          </ac:spMkLst>
        </pc:spChg>
        <pc:spChg chg="mod">
          <ac:chgData name="Camille Lancelot" userId="2569c226-79f7-4b58-8633-06e93c92840f" providerId="ADAL" clId="{5E14FCCB-236F-4E4B-B8F1-6D03E6CA0E53}" dt="2023-05-26T15:28:11.100" v="198" actId="20577"/>
          <ac:spMkLst>
            <pc:docMk/>
            <pc:sldMk cId="2762308036" sldId="275"/>
            <ac:spMk id="3" creationId="{9EA9EA32-0F2E-985A-2468-17AE704836B6}"/>
          </ac:spMkLst>
        </pc:spChg>
      </pc:sldChg>
      <pc:sldChg chg="modSp add mod ord">
        <pc:chgData name="Camille Lancelot" userId="2569c226-79f7-4b58-8633-06e93c92840f" providerId="ADAL" clId="{5E14FCCB-236F-4E4B-B8F1-6D03E6CA0E53}" dt="2023-05-26T15:33:34.440" v="220" actId="1076"/>
        <pc:sldMkLst>
          <pc:docMk/>
          <pc:sldMk cId="3533681669" sldId="276"/>
        </pc:sldMkLst>
        <pc:spChg chg="mod">
          <ac:chgData name="Camille Lancelot" userId="2569c226-79f7-4b58-8633-06e93c92840f" providerId="ADAL" clId="{5E14FCCB-236F-4E4B-B8F1-6D03E6CA0E53}" dt="2023-05-26T15:33:34.440" v="220" actId="1076"/>
          <ac:spMkLst>
            <pc:docMk/>
            <pc:sldMk cId="3533681669" sldId="276"/>
            <ac:spMk id="6" creationId="{10A62772-B723-BFCC-89A4-81B2BCD32104}"/>
          </ac:spMkLst>
        </pc:spChg>
        <pc:picChg chg="mod">
          <ac:chgData name="Camille Lancelot" userId="2569c226-79f7-4b58-8633-06e93c92840f" providerId="ADAL" clId="{5E14FCCB-236F-4E4B-B8F1-6D03E6CA0E53}" dt="2023-05-26T15:32:50.022" v="205" actId="14826"/>
          <ac:picMkLst>
            <pc:docMk/>
            <pc:sldMk cId="3533681669" sldId="276"/>
            <ac:picMk id="5" creationId="{83BC08AE-0CA9-106D-6748-23E25EE7E9AC}"/>
          </ac:picMkLst>
        </pc:picChg>
      </pc:sldChg>
    </pc:docChg>
  </pc:docChgLst>
  <pc:docChgLst>
    <pc:chgData name="Elisa Martini" userId="e06fafce-0d50-4744-ba12-bd2ee2324fa5" providerId="ADAL" clId="{480463A5-E132-4FA6-8726-303E5DE1D680}"/>
    <pc:docChg chg="modSld">
      <pc:chgData name="Elisa Martini" userId="e06fafce-0d50-4744-ba12-bd2ee2324fa5" providerId="ADAL" clId="{480463A5-E132-4FA6-8726-303E5DE1D680}" dt="2023-06-09T12:59:55.783" v="198" actId="13926"/>
      <pc:docMkLst>
        <pc:docMk/>
      </pc:docMkLst>
      <pc:sldChg chg="modSp mod">
        <pc:chgData name="Elisa Martini" userId="e06fafce-0d50-4744-ba12-bd2ee2324fa5" providerId="ADAL" clId="{480463A5-E132-4FA6-8726-303E5DE1D680}" dt="2023-06-09T12:59:08.714" v="189" actId="13926"/>
        <pc:sldMkLst>
          <pc:docMk/>
          <pc:sldMk cId="167890562" sldId="258"/>
        </pc:sldMkLst>
        <pc:spChg chg="mod">
          <ac:chgData name="Elisa Martini" userId="e06fafce-0d50-4744-ba12-bd2ee2324fa5" providerId="ADAL" clId="{480463A5-E132-4FA6-8726-303E5DE1D680}" dt="2023-06-09T12:59:08.714" v="189" actId="13926"/>
          <ac:spMkLst>
            <pc:docMk/>
            <pc:sldMk cId="167890562" sldId="258"/>
            <ac:spMk id="3" creationId="{9EA9EA32-0F2E-985A-2468-17AE704836B6}"/>
          </ac:spMkLst>
        </pc:spChg>
      </pc:sldChg>
      <pc:sldChg chg="modSp mod">
        <pc:chgData name="Elisa Martini" userId="e06fafce-0d50-4744-ba12-bd2ee2324fa5" providerId="ADAL" clId="{480463A5-E132-4FA6-8726-303E5DE1D680}" dt="2023-06-09T12:59:13.749" v="190" actId="13926"/>
        <pc:sldMkLst>
          <pc:docMk/>
          <pc:sldMk cId="760807753" sldId="259"/>
        </pc:sldMkLst>
        <pc:spChg chg="mod">
          <ac:chgData name="Elisa Martini" userId="e06fafce-0d50-4744-ba12-bd2ee2324fa5" providerId="ADAL" clId="{480463A5-E132-4FA6-8726-303E5DE1D680}" dt="2023-06-09T12:59:13.749" v="190" actId="13926"/>
          <ac:spMkLst>
            <pc:docMk/>
            <pc:sldMk cId="760807753" sldId="259"/>
            <ac:spMk id="3" creationId="{9EA9EA32-0F2E-985A-2468-17AE704836B6}"/>
          </ac:spMkLst>
        </pc:spChg>
      </pc:sldChg>
      <pc:sldChg chg="modSp mod">
        <pc:chgData name="Elisa Martini" userId="e06fafce-0d50-4744-ba12-bd2ee2324fa5" providerId="ADAL" clId="{480463A5-E132-4FA6-8726-303E5DE1D680}" dt="2023-06-09T12:59:19.646" v="191" actId="13926"/>
        <pc:sldMkLst>
          <pc:docMk/>
          <pc:sldMk cId="2400313488" sldId="261"/>
        </pc:sldMkLst>
        <pc:spChg chg="mod">
          <ac:chgData name="Elisa Martini" userId="e06fafce-0d50-4744-ba12-bd2ee2324fa5" providerId="ADAL" clId="{480463A5-E132-4FA6-8726-303E5DE1D680}" dt="2023-06-09T12:59:19.646" v="191" actId="13926"/>
          <ac:spMkLst>
            <pc:docMk/>
            <pc:sldMk cId="2400313488" sldId="261"/>
            <ac:spMk id="3" creationId="{9EA9EA32-0F2E-985A-2468-17AE704836B6}"/>
          </ac:spMkLst>
        </pc:spChg>
      </pc:sldChg>
      <pc:sldChg chg="modSp mod">
        <pc:chgData name="Elisa Martini" userId="e06fafce-0d50-4744-ba12-bd2ee2324fa5" providerId="ADAL" clId="{480463A5-E132-4FA6-8726-303E5DE1D680}" dt="2023-06-09T12:59:24.784" v="192" actId="13926"/>
        <pc:sldMkLst>
          <pc:docMk/>
          <pc:sldMk cId="1813336902" sldId="263"/>
        </pc:sldMkLst>
        <pc:spChg chg="mod">
          <ac:chgData name="Elisa Martini" userId="e06fafce-0d50-4744-ba12-bd2ee2324fa5" providerId="ADAL" clId="{480463A5-E132-4FA6-8726-303E5DE1D680}" dt="2023-06-09T12:59:24.784" v="192" actId="13926"/>
          <ac:spMkLst>
            <pc:docMk/>
            <pc:sldMk cId="1813336902" sldId="263"/>
            <ac:spMk id="3" creationId="{9EA9EA32-0F2E-985A-2468-17AE704836B6}"/>
          </ac:spMkLst>
        </pc:spChg>
      </pc:sldChg>
      <pc:sldChg chg="modSp mod">
        <pc:chgData name="Elisa Martini" userId="e06fafce-0d50-4744-ba12-bd2ee2324fa5" providerId="ADAL" clId="{480463A5-E132-4FA6-8726-303E5DE1D680}" dt="2023-06-09T12:59:34.993" v="194" actId="13926"/>
        <pc:sldMkLst>
          <pc:docMk/>
          <pc:sldMk cId="2385235969" sldId="265"/>
        </pc:sldMkLst>
        <pc:spChg chg="mod">
          <ac:chgData name="Elisa Martini" userId="e06fafce-0d50-4744-ba12-bd2ee2324fa5" providerId="ADAL" clId="{480463A5-E132-4FA6-8726-303E5DE1D680}" dt="2023-06-09T12:59:34.993" v="194" actId="13926"/>
          <ac:spMkLst>
            <pc:docMk/>
            <pc:sldMk cId="2385235969" sldId="265"/>
            <ac:spMk id="3" creationId="{9EA9EA32-0F2E-985A-2468-17AE704836B6}"/>
          </ac:spMkLst>
        </pc:spChg>
      </pc:sldChg>
      <pc:sldChg chg="modSp mod">
        <pc:chgData name="Elisa Martini" userId="e06fafce-0d50-4744-ba12-bd2ee2324fa5" providerId="ADAL" clId="{480463A5-E132-4FA6-8726-303E5DE1D680}" dt="2023-06-09T12:59:29.390" v="193" actId="13926"/>
        <pc:sldMkLst>
          <pc:docMk/>
          <pc:sldMk cId="1669021066" sldId="267"/>
        </pc:sldMkLst>
        <pc:spChg chg="mod">
          <ac:chgData name="Elisa Martini" userId="e06fafce-0d50-4744-ba12-bd2ee2324fa5" providerId="ADAL" clId="{480463A5-E132-4FA6-8726-303E5DE1D680}" dt="2023-06-09T12:59:29.390" v="193" actId="13926"/>
          <ac:spMkLst>
            <pc:docMk/>
            <pc:sldMk cId="1669021066" sldId="267"/>
            <ac:spMk id="3" creationId="{9EA9EA32-0F2E-985A-2468-17AE704836B6}"/>
          </ac:spMkLst>
        </pc:spChg>
      </pc:sldChg>
      <pc:sldChg chg="modSp mod">
        <pc:chgData name="Elisa Martini" userId="e06fafce-0d50-4744-ba12-bd2ee2324fa5" providerId="ADAL" clId="{480463A5-E132-4FA6-8726-303E5DE1D680}" dt="2023-06-09T12:59:44.969" v="196" actId="13926"/>
        <pc:sldMkLst>
          <pc:docMk/>
          <pc:sldMk cId="3485613583" sldId="269"/>
        </pc:sldMkLst>
        <pc:spChg chg="mod">
          <ac:chgData name="Elisa Martini" userId="e06fafce-0d50-4744-ba12-bd2ee2324fa5" providerId="ADAL" clId="{480463A5-E132-4FA6-8726-303E5DE1D680}" dt="2023-06-09T12:59:44.969" v="196" actId="13926"/>
          <ac:spMkLst>
            <pc:docMk/>
            <pc:sldMk cId="3485613583" sldId="269"/>
            <ac:spMk id="3" creationId="{9EA9EA32-0F2E-985A-2468-17AE704836B6}"/>
          </ac:spMkLst>
        </pc:spChg>
      </pc:sldChg>
      <pc:sldChg chg="modSp mod">
        <pc:chgData name="Elisa Martini" userId="e06fafce-0d50-4744-ba12-bd2ee2324fa5" providerId="ADAL" clId="{480463A5-E132-4FA6-8726-303E5DE1D680}" dt="2023-06-09T12:59:40.009" v="195" actId="13926"/>
        <pc:sldMkLst>
          <pc:docMk/>
          <pc:sldMk cId="2596067628" sldId="271"/>
        </pc:sldMkLst>
        <pc:spChg chg="mod">
          <ac:chgData name="Elisa Martini" userId="e06fafce-0d50-4744-ba12-bd2ee2324fa5" providerId="ADAL" clId="{480463A5-E132-4FA6-8726-303E5DE1D680}" dt="2023-06-09T12:59:40.009" v="195" actId="13926"/>
          <ac:spMkLst>
            <pc:docMk/>
            <pc:sldMk cId="2596067628" sldId="271"/>
            <ac:spMk id="3" creationId="{9EA9EA32-0F2E-985A-2468-17AE704836B6}"/>
          </ac:spMkLst>
        </pc:spChg>
      </pc:sldChg>
      <pc:sldChg chg="modSp mod">
        <pc:chgData name="Elisa Martini" userId="e06fafce-0d50-4744-ba12-bd2ee2324fa5" providerId="ADAL" clId="{480463A5-E132-4FA6-8726-303E5DE1D680}" dt="2023-06-09T12:59:50.782" v="197" actId="13926"/>
        <pc:sldMkLst>
          <pc:docMk/>
          <pc:sldMk cId="3104839561" sldId="273"/>
        </pc:sldMkLst>
        <pc:spChg chg="mod">
          <ac:chgData name="Elisa Martini" userId="e06fafce-0d50-4744-ba12-bd2ee2324fa5" providerId="ADAL" clId="{480463A5-E132-4FA6-8726-303E5DE1D680}" dt="2023-06-09T12:59:50.782" v="197" actId="13926"/>
          <ac:spMkLst>
            <pc:docMk/>
            <pc:sldMk cId="3104839561" sldId="273"/>
            <ac:spMk id="3" creationId="{9EA9EA32-0F2E-985A-2468-17AE704836B6}"/>
          </ac:spMkLst>
        </pc:spChg>
      </pc:sldChg>
      <pc:sldChg chg="modSp mod">
        <pc:chgData name="Elisa Martini" userId="e06fafce-0d50-4744-ba12-bd2ee2324fa5" providerId="ADAL" clId="{480463A5-E132-4FA6-8726-303E5DE1D680}" dt="2023-06-09T12:59:55.783" v="198" actId="13926"/>
        <pc:sldMkLst>
          <pc:docMk/>
          <pc:sldMk cId="2762308036" sldId="275"/>
        </pc:sldMkLst>
        <pc:spChg chg="mod">
          <ac:chgData name="Elisa Martini" userId="e06fafce-0d50-4744-ba12-bd2ee2324fa5" providerId="ADAL" clId="{480463A5-E132-4FA6-8726-303E5DE1D680}" dt="2023-06-09T12:59:55.783" v="198" actId="13926"/>
          <ac:spMkLst>
            <pc:docMk/>
            <pc:sldMk cId="2762308036" sldId="275"/>
            <ac:spMk id="3" creationId="{9EA9EA32-0F2E-985A-2468-17AE704836B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748242"/>
            <a:ext cx="3886200" cy="1591733"/>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2401359"/>
            <a:ext cx="3429000" cy="1103841"/>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213180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114653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243417"/>
            <a:ext cx="985838" cy="38745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243417"/>
            <a:ext cx="2900363" cy="38745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455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346337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139826"/>
            <a:ext cx="3943350" cy="190182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3059643"/>
            <a:ext cx="3943350" cy="1000125"/>
          </a:xfrm>
        </p:spPr>
        <p:txBody>
          <a:bodyPr/>
          <a:lstStyle>
            <a:lvl1pPr marL="0" indent="0">
              <a:buNone/>
              <a:defRPr sz="1200">
                <a:solidFill>
                  <a:schemeClr val="tx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76149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217083"/>
            <a:ext cx="1943100" cy="2900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217083"/>
            <a:ext cx="1943100" cy="2900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56226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1" y="243418"/>
            <a:ext cx="3943350" cy="8837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120775"/>
            <a:ext cx="1934170" cy="54927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1670050"/>
            <a:ext cx="1934170" cy="2456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120775"/>
            <a:ext cx="1943696" cy="54927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1670050"/>
            <a:ext cx="1943696" cy="2456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80950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119814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50163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304800"/>
            <a:ext cx="1474589" cy="106680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658285"/>
            <a:ext cx="2314575" cy="324908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371600"/>
            <a:ext cx="1474589" cy="2541059"/>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201618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304800"/>
            <a:ext cx="1474589" cy="106680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658285"/>
            <a:ext cx="2314575" cy="3249083"/>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dirty="0"/>
              <a:t>Click icon to add picture</a:t>
            </a:r>
          </a:p>
        </p:txBody>
      </p:sp>
      <p:sp>
        <p:nvSpPr>
          <p:cNvPr id="4" name="Text Placeholder 3"/>
          <p:cNvSpPr>
            <a:spLocks noGrp="1"/>
          </p:cNvSpPr>
          <p:nvPr>
            <p:ph type="body" sz="half" idx="2"/>
          </p:nvPr>
        </p:nvSpPr>
        <p:spPr>
          <a:xfrm>
            <a:off x="314921" y="1371600"/>
            <a:ext cx="1474589" cy="2541059"/>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A05A5A72-CF4C-4AC2-BA70-66E548958846}" type="datetimeFigureOut">
              <a:rPr lang="en-US" smtClean="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4F523-2E94-4640-B8E0-A3E260380AD0}" type="slidenum">
              <a:rPr lang="en-US" smtClean="0"/>
              <a:t>‹#›</a:t>
            </a:fld>
            <a:endParaRPr lang="en-US" dirty="0"/>
          </a:p>
        </p:txBody>
      </p:sp>
    </p:spTree>
    <p:extLst>
      <p:ext uri="{BB962C8B-B14F-4D97-AF65-F5344CB8AC3E}">
        <p14:creationId xmlns:p14="http://schemas.microsoft.com/office/powerpoint/2010/main" val="119741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243418"/>
            <a:ext cx="3943350" cy="8837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4325" y="1217083"/>
            <a:ext cx="3943350" cy="29008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4325" y="4237568"/>
            <a:ext cx="10287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A05A5A72-CF4C-4AC2-BA70-66E548958846}" type="datetimeFigureOut">
              <a:rPr lang="en-US" smtClean="0"/>
              <a:t>6/9/2023</a:t>
            </a:fld>
            <a:endParaRPr lang="en-US" dirty="0"/>
          </a:p>
        </p:txBody>
      </p:sp>
      <p:sp>
        <p:nvSpPr>
          <p:cNvPr id="5" name="Footer Placeholder 4"/>
          <p:cNvSpPr>
            <a:spLocks noGrp="1"/>
          </p:cNvSpPr>
          <p:nvPr>
            <p:ph type="ftr" sz="quarter" idx="3"/>
          </p:nvPr>
        </p:nvSpPr>
        <p:spPr>
          <a:xfrm>
            <a:off x="1514475" y="4237568"/>
            <a:ext cx="154305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28975" y="4237568"/>
            <a:ext cx="10287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0CD4F523-2E94-4640-B8E0-A3E260380AD0}" type="slidenum">
              <a:rPr lang="en-US" smtClean="0"/>
              <a:t>‹#›</a:t>
            </a:fld>
            <a:endParaRPr lang="en-US" dirty="0"/>
          </a:p>
        </p:txBody>
      </p:sp>
    </p:spTree>
    <p:extLst>
      <p:ext uri="{BB962C8B-B14F-4D97-AF65-F5344CB8AC3E}">
        <p14:creationId xmlns:p14="http://schemas.microsoft.com/office/powerpoint/2010/main" val="3262028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noAutofit/>
          </a:bodyPr>
          <a:lstStyle/>
          <a:p>
            <a:r>
              <a:rPr lang="en-US" sz="1800" dirty="0"/>
              <a:t>Psoriatic Disease Response Index:</a:t>
            </a:r>
            <a:br>
              <a:rPr lang="en-US" sz="1800" dirty="0"/>
            </a:br>
            <a:r>
              <a:rPr lang="en-US" sz="1800" dirty="0"/>
              <a:t>Western Pacific Region</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Thank you for joining us in promoting the Psoriatic Disease Response Index – Western Pacific Region. </a:t>
            </a:r>
          </a:p>
          <a:p>
            <a:pPr marL="0" indent="0">
              <a:buNone/>
            </a:pPr>
            <a:r>
              <a:rPr lang="en-US" dirty="0"/>
              <a:t>In this PowerPoint are steps to help you promote the report across all social media platforms. </a:t>
            </a:r>
          </a:p>
          <a:p>
            <a:pPr marL="0" indent="0">
              <a:buNone/>
            </a:pPr>
            <a:r>
              <a:rPr lang="en-US" dirty="0"/>
              <a:t>The report will be launched on July 3, 2023. In this presentation you will find sample tiles with accompanying text. You are welcome to edit these both, according to your needs.</a:t>
            </a:r>
          </a:p>
        </p:txBody>
      </p:sp>
      <p:pic>
        <p:nvPicPr>
          <p:cNvPr id="8" name="Picture 7" descr="A picture containing text, screenshot, font, document&#10;&#10;Description automatically generated">
            <a:extLst>
              <a:ext uri="{FF2B5EF4-FFF2-40B4-BE49-F238E27FC236}">
                <a16:creationId xmlns:a16="http://schemas.microsoft.com/office/drawing/2014/main" id="{7EF35F9D-EFEA-98E1-3D63-26809641F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653" y="3413758"/>
            <a:ext cx="1059321" cy="1059321"/>
          </a:xfrm>
          <a:prstGeom prst="rect">
            <a:avLst/>
          </a:prstGeom>
          <a:ln>
            <a:solidFill>
              <a:schemeClr val="bg1">
                <a:lumMod val="85000"/>
              </a:schemeClr>
            </a:solidFill>
          </a:ln>
        </p:spPr>
      </p:pic>
      <p:pic>
        <p:nvPicPr>
          <p:cNvPr id="10" name="Picture 9" descr="A purple square with white text&#10;&#10;Description automatically generated with medium confidence">
            <a:extLst>
              <a:ext uri="{FF2B5EF4-FFF2-40B4-BE49-F238E27FC236}">
                <a16:creationId xmlns:a16="http://schemas.microsoft.com/office/drawing/2014/main" id="{BE815598-A75E-80D4-5069-0F01AE946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28" y="3413759"/>
            <a:ext cx="1059321" cy="1059321"/>
          </a:xfrm>
          <a:prstGeom prst="rect">
            <a:avLst/>
          </a:prstGeom>
          <a:ln>
            <a:solidFill>
              <a:schemeClr val="bg1">
                <a:lumMod val="85000"/>
              </a:schemeClr>
            </a:solidFill>
          </a:ln>
        </p:spPr>
      </p:pic>
    </p:spTree>
    <p:extLst>
      <p:ext uri="{BB962C8B-B14F-4D97-AF65-F5344CB8AC3E}">
        <p14:creationId xmlns:p14="http://schemas.microsoft.com/office/powerpoint/2010/main" val="222238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3</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The spoken word for psoriasis in Japan (“Kansen”) sounds the same as the word for infection. As a result, some people living with #psoriaticdisease feel the need to hide their symptoms with clothing or hairstyles. But #psoriaticdisease is not contagious!</a:t>
            </a:r>
          </a:p>
          <a:p>
            <a:pPr marL="0" indent="0">
              <a:buNone/>
            </a:pPr>
            <a:r>
              <a:rPr lang="en-US" dirty="0"/>
              <a:t>Read more at ifpa-pso.com/projects/psoriatic-disease-response-index </a:t>
            </a:r>
          </a:p>
          <a:p>
            <a:pPr marL="0" indent="0">
              <a:buNone/>
            </a:pPr>
            <a:r>
              <a:rPr lang="en-US" dirty="0"/>
              <a:t>#NCDs #psoriaticdisease</a:t>
            </a:r>
          </a:p>
          <a:p>
            <a:pPr marL="0" indent="0">
              <a:buNone/>
            </a:pPr>
            <a:endParaRPr lang="en-US" dirty="0"/>
          </a:p>
        </p:txBody>
      </p:sp>
    </p:spTree>
    <p:extLst>
      <p:ext uri="{BB962C8B-B14F-4D97-AF65-F5344CB8AC3E}">
        <p14:creationId xmlns:p14="http://schemas.microsoft.com/office/powerpoint/2010/main" val="166902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31216"/>
          </a:xfrm>
          <a:prstGeom prst="rect">
            <a:avLst/>
          </a:prstGeom>
          <a:noFill/>
        </p:spPr>
        <p:txBody>
          <a:bodyPr wrap="square" rtlCol="0">
            <a:spAutoFit/>
          </a:bodyPr>
          <a:lstStyle/>
          <a:p>
            <a:pPr algn="ctr"/>
            <a:r>
              <a:rPr lang="en-US" sz="20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For those living in remote areas it’s a very big help to provide trainings for general practitioners.</a:t>
            </a:r>
            <a:endParaRPr lang="en-US" sz="2000" dirty="0">
              <a:solidFill>
                <a:schemeClr val="bg1"/>
              </a:solidFill>
            </a:endParaRPr>
          </a:p>
        </p:txBody>
      </p:sp>
    </p:spTree>
    <p:extLst>
      <p:ext uri="{BB962C8B-B14F-4D97-AF65-F5344CB8AC3E}">
        <p14:creationId xmlns:p14="http://schemas.microsoft.com/office/powerpoint/2010/main" val="123483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4</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Different healthcare systems have different access to #psoriaticdisease -related training for GPs. Where there is a lack of knowledge, patients can be mis-diagnosed, receive ineffective therapy, remain on an ineffective therapy for too long resulting, and experience a failure to recognize the link between psoriatic disease and comorbidities. Read more at ifpa-pso.com/projects/psoriatic-disease-response-index </a:t>
            </a:r>
          </a:p>
          <a:p>
            <a:pPr marL="0" indent="0">
              <a:buNone/>
            </a:pPr>
            <a:r>
              <a:rPr lang="en-US" dirty="0"/>
              <a:t>#UHC #NCDs #HealthForAll #psoriaticdisease</a:t>
            </a:r>
          </a:p>
          <a:p>
            <a:pPr marL="0" indent="0">
              <a:buNone/>
            </a:pPr>
            <a:endParaRPr lang="en-US" dirty="0"/>
          </a:p>
        </p:txBody>
      </p:sp>
    </p:spTree>
    <p:extLst>
      <p:ext uri="{BB962C8B-B14F-4D97-AF65-F5344CB8AC3E}">
        <p14:creationId xmlns:p14="http://schemas.microsoft.com/office/powerpoint/2010/main" val="238523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316504"/>
            <a:ext cx="2702560" cy="1938992"/>
          </a:xfrm>
          <a:prstGeom prst="rect">
            <a:avLst/>
          </a:prstGeom>
          <a:noFill/>
        </p:spPr>
        <p:txBody>
          <a:bodyPr wrap="square" rtlCol="0">
            <a:spAutoFit/>
          </a:bodyPr>
          <a:lstStyle/>
          <a:p>
            <a:pPr algn="ctr"/>
            <a:r>
              <a:rPr lang="en-US" sz="20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When guidelines are implemented in clinical practice by care providers, the </a:t>
            </a:r>
            <a:r>
              <a:rPr lang="en-US" sz="2000" dirty="0">
                <a:solidFill>
                  <a:schemeClr val="accent1"/>
                </a:solidFill>
                <a:effectLst/>
                <a:latin typeface="+mj-lt"/>
                <a:ea typeface="Proxima Nova" panose="02000506030000020004" pitchFamily="50" charset="0"/>
                <a:cs typeface="Times New Roman" panose="02020603050405020304" pitchFamily="18" charset="0"/>
              </a:rPr>
              <a:t>quality of care increases</a:t>
            </a:r>
            <a:endParaRPr lang="en-US" sz="2000" dirty="0">
              <a:solidFill>
                <a:schemeClr val="accent1"/>
              </a:solidFill>
              <a:latin typeface="+mj-lt"/>
            </a:endParaRPr>
          </a:p>
        </p:txBody>
      </p:sp>
    </p:spTree>
    <p:extLst>
      <p:ext uri="{BB962C8B-B14F-4D97-AF65-F5344CB8AC3E}">
        <p14:creationId xmlns:p14="http://schemas.microsoft.com/office/powerpoint/2010/main" val="353368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5</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State or regional institutions should develop, adapt and/or promote #psoriaticdisease guidelines. Read more at ifpa-pso.com/projects/psoriatic-disease-response-index</a:t>
            </a:r>
          </a:p>
          <a:p>
            <a:pPr marL="0" indent="0">
              <a:buNone/>
            </a:pPr>
            <a:r>
              <a:rPr lang="en-US" dirty="0"/>
              <a:t>#NCDs #psoriaticdisease</a:t>
            </a:r>
          </a:p>
          <a:p>
            <a:pPr marL="0" indent="0">
              <a:buNone/>
            </a:pPr>
            <a:endParaRPr lang="en-US" dirty="0"/>
          </a:p>
        </p:txBody>
      </p:sp>
    </p:spTree>
    <p:extLst>
      <p:ext uri="{BB962C8B-B14F-4D97-AF65-F5344CB8AC3E}">
        <p14:creationId xmlns:p14="http://schemas.microsoft.com/office/powerpoint/2010/main" val="259606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00438"/>
          </a:xfrm>
          <a:prstGeom prst="rect">
            <a:avLst/>
          </a:prstGeom>
          <a:noFill/>
        </p:spPr>
        <p:txBody>
          <a:bodyPr wrap="square" rtlCol="0">
            <a:spAutoFit/>
          </a:bodyPr>
          <a:lstStyle/>
          <a:p>
            <a:pPr algn="ctr"/>
            <a:r>
              <a:rPr lang="en-US" sz="14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I didn’t know that psoriasis had symptoms of arthritis. When my pain got worse, I went to see an orthopedist. But he didn’t know so much about arthritis, so my diagnosis was delayed, and my toes were deformed.</a:t>
            </a:r>
            <a:endParaRPr lang="en-US" sz="1400" dirty="0">
              <a:solidFill>
                <a:schemeClr val="bg1"/>
              </a:solidFill>
            </a:endParaRPr>
          </a:p>
        </p:txBody>
      </p:sp>
    </p:spTree>
    <p:extLst>
      <p:ext uri="{BB962C8B-B14F-4D97-AF65-F5344CB8AC3E}">
        <p14:creationId xmlns:p14="http://schemas.microsoft.com/office/powerpoint/2010/main" val="160975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6</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#DidYouKnow The time between when symptoms first appear and diagnosis of #psoriaticdisease is far too long. Clinicians find this unacceptable and recognize that early diagnosis and treatment is important to limit patient morbidity. Read more at ifpa-pso.com/projects/psoriatic-disease-response-index</a:t>
            </a:r>
          </a:p>
          <a:p>
            <a:pPr marL="0" indent="0">
              <a:buNone/>
            </a:pPr>
            <a:r>
              <a:rPr lang="en-US" dirty="0"/>
              <a:t>#NCDs #psoriaticdisease</a:t>
            </a:r>
          </a:p>
          <a:p>
            <a:pPr marL="0" indent="0">
              <a:buNone/>
            </a:pPr>
            <a:endParaRPr lang="en-US" dirty="0"/>
          </a:p>
        </p:txBody>
      </p:sp>
    </p:spTree>
    <p:extLst>
      <p:ext uri="{BB962C8B-B14F-4D97-AF65-F5344CB8AC3E}">
        <p14:creationId xmlns:p14="http://schemas.microsoft.com/office/powerpoint/2010/main" val="348561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00438"/>
          </a:xfrm>
          <a:prstGeom prst="rect">
            <a:avLst/>
          </a:prstGeom>
          <a:noFill/>
        </p:spPr>
        <p:txBody>
          <a:bodyPr wrap="square" rtlCol="0">
            <a:spAutoFit/>
          </a:bodyPr>
          <a:lstStyle/>
          <a:p>
            <a:pPr algn="ctr"/>
            <a:r>
              <a:rPr lang="en-US" sz="14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I have to go to the university hospital every three months to obtain my medications. It takes about 40 minutes by car. In addition, biologics are very expensive, so it is not easy to obtain the medicines.</a:t>
            </a:r>
            <a:endParaRPr lang="en-US" sz="1400" dirty="0">
              <a:solidFill>
                <a:schemeClr val="bg1"/>
              </a:solidFill>
            </a:endParaRPr>
          </a:p>
        </p:txBody>
      </p:sp>
    </p:spTree>
    <p:extLst>
      <p:ext uri="{BB962C8B-B14F-4D97-AF65-F5344CB8AC3E}">
        <p14:creationId xmlns:p14="http://schemas.microsoft.com/office/powerpoint/2010/main" val="156623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6</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In Japan, biologics are only prescribed in some clinics with board-certified specialists, which are absent in more rural areas. Therefore, it is more difficult for people with moderate or severe #psoriaticdisease in rural areas to access the right treatment, and they might continue to receive sub-optimal treatment for too long. Read more at ifpa-pso.com/projects/psoriatic-disease-response-index</a:t>
            </a:r>
          </a:p>
          <a:p>
            <a:pPr marL="0" indent="0">
              <a:buNone/>
            </a:pPr>
            <a:r>
              <a:rPr lang="en-US" dirty="0"/>
              <a:t>#UHC #NCDs #HealthForAll #psoriaticdisease</a:t>
            </a:r>
          </a:p>
          <a:p>
            <a:pPr marL="0" indent="0">
              <a:buNone/>
            </a:pPr>
            <a:endParaRPr lang="en-US" dirty="0"/>
          </a:p>
        </p:txBody>
      </p:sp>
    </p:spTree>
    <p:extLst>
      <p:ext uri="{BB962C8B-B14F-4D97-AF65-F5344CB8AC3E}">
        <p14:creationId xmlns:p14="http://schemas.microsoft.com/office/powerpoint/2010/main" val="310483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70392"/>
            <a:ext cx="2702560" cy="1631216"/>
          </a:xfrm>
          <a:prstGeom prst="rect">
            <a:avLst/>
          </a:prstGeom>
          <a:noFill/>
        </p:spPr>
        <p:txBody>
          <a:bodyPr wrap="square" rtlCol="0">
            <a:spAutoFit/>
          </a:bodyPr>
          <a:lstStyle/>
          <a:p>
            <a:pPr algn="ctr"/>
            <a:r>
              <a:rPr lang="en-US" sz="20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It would be difficult for a patient to voluntarily bring up psychological symptoms if the doctor does not ask.</a:t>
            </a:r>
            <a:endParaRPr lang="en-US" sz="2000" dirty="0">
              <a:solidFill>
                <a:schemeClr val="bg1"/>
              </a:solidFill>
            </a:endParaRPr>
          </a:p>
        </p:txBody>
      </p:sp>
    </p:spTree>
    <p:extLst>
      <p:ext uri="{BB962C8B-B14F-4D97-AF65-F5344CB8AC3E}">
        <p14:creationId xmlns:p14="http://schemas.microsoft.com/office/powerpoint/2010/main" val="35807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r>
              <a:rPr lang="en-US" dirty="0"/>
              <a:t>Follow us @psoriasisIFPA (Twitter, Facebook, Instagram, LinkedIn)</a:t>
            </a:r>
          </a:p>
          <a:p>
            <a:r>
              <a:rPr lang="en-US" dirty="0"/>
              <a:t>Select social media messages for your desired platform</a:t>
            </a:r>
          </a:p>
          <a:p>
            <a:r>
              <a:rPr lang="en-US" dirty="0"/>
              <a:t>Use our hashtag #psoriaticdisease</a:t>
            </a:r>
          </a:p>
          <a:p>
            <a:r>
              <a:rPr lang="en-US" dirty="0"/>
              <a:t>Use our campaign images in square format; Export the images as JPG or PNG and upload with corresponding message</a:t>
            </a:r>
          </a:p>
        </p:txBody>
      </p:sp>
      <p:pic>
        <p:nvPicPr>
          <p:cNvPr id="4" name="Picture 3" descr="A picture containing text, screenshot, font, document&#10;&#10;Description automatically generated">
            <a:extLst>
              <a:ext uri="{FF2B5EF4-FFF2-40B4-BE49-F238E27FC236}">
                <a16:creationId xmlns:a16="http://schemas.microsoft.com/office/drawing/2014/main" id="{F28A7272-5578-13F6-60BD-850D8000A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146" y="3269260"/>
            <a:ext cx="1059321" cy="1059321"/>
          </a:xfrm>
          <a:prstGeom prst="rect">
            <a:avLst/>
          </a:prstGeom>
          <a:ln>
            <a:solidFill>
              <a:schemeClr val="bg1">
                <a:lumMod val="85000"/>
              </a:schemeClr>
            </a:solidFill>
          </a:ln>
        </p:spPr>
      </p:pic>
      <p:pic>
        <p:nvPicPr>
          <p:cNvPr id="5" name="Picture 4" descr="A purple square with white text&#10;&#10;Description automatically generated with medium confidence">
            <a:extLst>
              <a:ext uri="{FF2B5EF4-FFF2-40B4-BE49-F238E27FC236}">
                <a16:creationId xmlns:a16="http://schemas.microsoft.com/office/drawing/2014/main" id="{A1DAA837-9E98-42F0-2316-971216C92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521" y="3269261"/>
            <a:ext cx="1059321" cy="1059321"/>
          </a:xfrm>
          <a:prstGeom prst="rect">
            <a:avLst/>
          </a:prstGeom>
          <a:ln>
            <a:solidFill>
              <a:schemeClr val="bg1">
                <a:lumMod val="85000"/>
              </a:schemeClr>
            </a:solidFill>
          </a:ln>
        </p:spPr>
      </p:pic>
    </p:spTree>
    <p:extLst>
      <p:ext uri="{BB962C8B-B14F-4D97-AF65-F5344CB8AC3E}">
        <p14:creationId xmlns:p14="http://schemas.microsoft.com/office/powerpoint/2010/main" val="16789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7</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#DidYouKnow There is a stigma around seeking psychological support, preventing individuals from receiving adequate #mentalhealth care even when it is available. This is a serious problem which must be addressed by care providers and society at large. Read more at ifpa-pso.com/projects/psoriatic-disease-response-index</a:t>
            </a:r>
          </a:p>
          <a:p>
            <a:pPr marL="0" indent="0">
              <a:buNone/>
            </a:pPr>
            <a:r>
              <a:rPr lang="en-US" dirty="0"/>
              <a:t>#psoriaticdisease #NCDs</a:t>
            </a:r>
          </a:p>
        </p:txBody>
      </p:sp>
    </p:spTree>
    <p:extLst>
      <p:ext uri="{BB962C8B-B14F-4D97-AF65-F5344CB8AC3E}">
        <p14:creationId xmlns:p14="http://schemas.microsoft.com/office/powerpoint/2010/main" val="276230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sky, outdoor, purple&#10;&#10;Description automatically generated">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31920"/>
            <a:ext cx="2702560" cy="1708160"/>
          </a:xfrm>
          <a:prstGeom prst="rect">
            <a:avLst/>
          </a:prstGeom>
          <a:noFill/>
        </p:spPr>
        <p:txBody>
          <a:bodyPr wrap="square" rtlCol="0">
            <a:spAutoFit/>
          </a:bodyPr>
          <a:lstStyle/>
          <a:p>
            <a:pPr algn="ctr"/>
            <a:r>
              <a:rPr lang="en-US" sz="15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Before, when you explained that it’s psoriasis, people would often say, “what’s that?” Now, when you say psoriasis, they may understand, and they know that it’s not contagious.</a:t>
            </a:r>
            <a:endParaRPr lang="en-US" sz="1500" dirty="0">
              <a:solidFill>
                <a:schemeClr val="bg1"/>
              </a:solidFill>
            </a:endParaRPr>
          </a:p>
        </p:txBody>
      </p:sp>
    </p:spTree>
    <p:extLst>
      <p:ext uri="{BB962C8B-B14F-4D97-AF65-F5344CB8AC3E}">
        <p14:creationId xmlns:p14="http://schemas.microsoft.com/office/powerpoint/2010/main" val="27148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1</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The Psoriatic Disease Response Index Western Pacific Region collects data on how five countries – Australia, China, Japan, the Philippines, and Singapore – are working towards realizing a future where people living with #PsoriaticDisease enjoy good health and wellbeing. Do you want to know more about the results? </a:t>
            </a:r>
          </a:p>
          <a:p>
            <a:pPr marL="0" indent="0">
              <a:buNone/>
            </a:pPr>
            <a:r>
              <a:rPr lang="en-US" dirty="0"/>
              <a:t>Read more at ifpa-pso.com/projects/psoriatic-disease-response-index </a:t>
            </a:r>
          </a:p>
          <a:p>
            <a:pPr marL="0" indent="0">
              <a:buNone/>
            </a:pPr>
            <a:r>
              <a:rPr lang="en-US" dirty="0"/>
              <a:t>#NCDs #psoriaticdisease</a:t>
            </a:r>
          </a:p>
        </p:txBody>
      </p:sp>
    </p:spTree>
    <p:extLst>
      <p:ext uri="{BB962C8B-B14F-4D97-AF65-F5344CB8AC3E}">
        <p14:creationId xmlns:p14="http://schemas.microsoft.com/office/powerpoint/2010/main" val="76080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00438"/>
          </a:xfrm>
          <a:prstGeom prst="rect">
            <a:avLst/>
          </a:prstGeom>
          <a:noFill/>
        </p:spPr>
        <p:txBody>
          <a:bodyPr wrap="square" rtlCol="0">
            <a:spAutoFit/>
          </a:bodyPr>
          <a:lstStyle/>
          <a:p>
            <a:pPr algn="ctr"/>
            <a:r>
              <a:rPr lang="en-US" sz="14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I didn’t know that psoriasis had symptoms of arthritis. When my pain got worse, I went to see an orthopedist. But he didn’t know so much about arthritis, so my diagnosis was delayed, and my toes were deformed.</a:t>
            </a:r>
            <a:endParaRPr lang="en-US" sz="1400" dirty="0">
              <a:solidFill>
                <a:schemeClr val="bg1"/>
              </a:solidFill>
            </a:endParaRPr>
          </a:p>
        </p:txBody>
      </p:sp>
    </p:spTree>
    <p:extLst>
      <p:ext uri="{BB962C8B-B14F-4D97-AF65-F5344CB8AC3E}">
        <p14:creationId xmlns:p14="http://schemas.microsoft.com/office/powerpoint/2010/main" val="9644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2</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The time between when symptoms first appear and diagnosis of #PsoriaticDisease is far too long. This impacts disease progression, morbidity and long-term health in affected individuals. People deserve faster diagnosis and treatment. </a:t>
            </a:r>
          </a:p>
          <a:p>
            <a:pPr marL="0" indent="0">
              <a:buNone/>
            </a:pPr>
            <a:r>
              <a:rPr lang="en-US" dirty="0"/>
              <a:t>Read more at ifpa-pso.com/projects/psoriatic-disease-response-index </a:t>
            </a:r>
          </a:p>
          <a:p>
            <a:pPr marL="0" indent="0">
              <a:buNone/>
            </a:pPr>
            <a:r>
              <a:rPr lang="en-US" dirty="0"/>
              <a:t>#NCDs #UHC #HealthForAll #psoriaticdisease</a:t>
            </a:r>
          </a:p>
          <a:p>
            <a:pPr marL="0" indent="0">
              <a:buNone/>
            </a:pPr>
            <a:endParaRPr lang="en-US" dirty="0"/>
          </a:p>
        </p:txBody>
      </p:sp>
    </p:spTree>
    <p:extLst>
      <p:ext uri="{BB962C8B-B14F-4D97-AF65-F5344CB8AC3E}">
        <p14:creationId xmlns:p14="http://schemas.microsoft.com/office/powerpoint/2010/main" val="240031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31216"/>
          </a:xfrm>
          <a:prstGeom prst="rect">
            <a:avLst/>
          </a:prstGeom>
          <a:noFill/>
        </p:spPr>
        <p:txBody>
          <a:bodyPr wrap="square" rtlCol="0">
            <a:spAutoFit/>
          </a:bodyPr>
          <a:lstStyle/>
          <a:p>
            <a:pPr algn="ctr"/>
            <a:r>
              <a:rPr lang="en-US" sz="20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Some people are afraid of psoriasis because of how the lesions look. But it’s getting better.</a:t>
            </a:r>
            <a:endParaRPr lang="en-US" sz="2000" dirty="0">
              <a:solidFill>
                <a:schemeClr val="bg1"/>
              </a:solidFill>
            </a:endParaRPr>
          </a:p>
        </p:txBody>
      </p:sp>
    </p:spTree>
    <p:extLst>
      <p:ext uri="{BB962C8B-B14F-4D97-AF65-F5344CB8AC3E}">
        <p14:creationId xmlns:p14="http://schemas.microsoft.com/office/powerpoint/2010/main" val="330137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a:lstStyle/>
          <a:p>
            <a:r>
              <a:rPr lang="en-US" dirty="0"/>
              <a:t>Accompanying Text 2</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a:lstStyle/>
          <a:p>
            <a:pPr marL="0" indent="0">
              <a:buNone/>
            </a:pPr>
            <a:r>
              <a:rPr lang="en-US" dirty="0"/>
              <a:t>#DidYouKnow A study on the impact on quality of life in Chinese individuals living with #psoriaticdisease showed that participants were likely to avoid public places, avoid meeting friends and worry about how others react to their visible symptoms. Stop stigma, now! Read more at ifpa-pso.com/projects/psoriatic-disease-response-index </a:t>
            </a:r>
          </a:p>
          <a:p>
            <a:pPr marL="0" indent="0">
              <a:buNone/>
            </a:pPr>
            <a:r>
              <a:rPr lang="en-US" dirty="0"/>
              <a:t>#mentalhealth #NCDs #psoriaticdisease</a:t>
            </a:r>
          </a:p>
          <a:p>
            <a:pPr marL="0" indent="0">
              <a:buNone/>
            </a:pPr>
            <a:endParaRPr lang="en-US" dirty="0"/>
          </a:p>
        </p:txBody>
      </p:sp>
    </p:spTree>
    <p:extLst>
      <p:ext uri="{BB962C8B-B14F-4D97-AF65-F5344CB8AC3E}">
        <p14:creationId xmlns:p14="http://schemas.microsoft.com/office/powerpoint/2010/main" val="181333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08837"/>
            <a:ext cx="2702560" cy="1754326"/>
          </a:xfrm>
          <a:prstGeom prst="rect">
            <a:avLst/>
          </a:prstGeom>
          <a:noFill/>
        </p:spPr>
        <p:txBody>
          <a:bodyPr wrap="square" rtlCol="0">
            <a:spAutoFit/>
          </a:bodyPr>
          <a:lstStyle/>
          <a:p>
            <a:pPr algn="ctr"/>
            <a:r>
              <a:rPr lang="en-US"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Unfortunately, a lot of patients won’t visit healthcare professionals immediately because of the stigma associated with psoriasis.</a:t>
            </a:r>
            <a:endParaRPr lang="en-US" dirty="0">
              <a:solidFill>
                <a:schemeClr val="bg1"/>
              </a:solidFill>
            </a:endParaRPr>
          </a:p>
        </p:txBody>
      </p:sp>
    </p:spTree>
    <p:extLst>
      <p:ext uri="{BB962C8B-B14F-4D97-AF65-F5344CB8AC3E}">
        <p14:creationId xmlns:p14="http://schemas.microsoft.com/office/powerpoint/2010/main" val="1278837696"/>
      </p:ext>
    </p:extLst>
  </p:cSld>
  <p:clrMapOvr>
    <a:masterClrMapping/>
  </p:clrMapOvr>
</p:sld>
</file>

<file path=ppt/theme/theme1.xml><?xml version="1.0" encoding="utf-8"?>
<a:theme xmlns:a="http://schemas.openxmlformats.org/drawingml/2006/main" name="Office Theme">
  <a:themeElements>
    <a:clrScheme name="IFPA Colors">
      <a:dk1>
        <a:sysClr val="windowText" lastClr="000000"/>
      </a:dk1>
      <a:lt1>
        <a:sysClr val="window" lastClr="FFFFFF"/>
      </a:lt1>
      <a:dk2>
        <a:srgbClr val="234A75"/>
      </a:dk2>
      <a:lt2>
        <a:srgbClr val="5A7797"/>
      </a:lt2>
      <a:accent1>
        <a:srgbClr val="F04800"/>
      </a:accent1>
      <a:accent2>
        <a:srgbClr val="3A0084"/>
      </a:accent2>
      <a:accent3>
        <a:srgbClr val="F7A380"/>
      </a:accent3>
      <a:accent4>
        <a:srgbClr val="9C80C1"/>
      </a:accent4>
      <a:accent5>
        <a:srgbClr val="F7F090"/>
      </a:accent5>
      <a:accent6>
        <a:srgbClr val="CEE3F6"/>
      </a:accent6>
      <a:hlink>
        <a:srgbClr val="F04800"/>
      </a:hlink>
      <a:folHlink>
        <a:srgbClr val="3A0084"/>
      </a:folHlink>
    </a:clrScheme>
    <a:fontScheme name="IFPA Fonts">
      <a:majorFont>
        <a:latin typeface="Proxima Nova Black"/>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28b821-7dd2-47f0-b50e-4a064eb5359f">
      <Terms xmlns="http://schemas.microsoft.com/office/infopath/2007/PartnerControls"/>
    </lcf76f155ced4ddcb4097134ff3c332f>
    <TaxCatchAll xmlns="107758df-31ce-4744-99f5-106403fdb1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FE35DC30203034F8296E8F8FAE156FF" ma:contentTypeVersion="16" ma:contentTypeDescription="Skapa ett nytt dokument." ma:contentTypeScope="" ma:versionID="b2f6cd414f7b59fd26df2532b6b60b84">
  <xsd:schema xmlns:xsd="http://www.w3.org/2001/XMLSchema" xmlns:xs="http://www.w3.org/2001/XMLSchema" xmlns:p="http://schemas.microsoft.com/office/2006/metadata/properties" xmlns:ns2="107758df-31ce-4744-99f5-106403fdb18d" xmlns:ns3="5c28b821-7dd2-47f0-b50e-4a064eb5359f" targetNamespace="http://schemas.microsoft.com/office/2006/metadata/properties" ma:root="true" ma:fieldsID="a0211c7e58acba58676bfebdb9ac1cb2" ns2:_="" ns3:_="">
    <xsd:import namespace="107758df-31ce-4744-99f5-106403fdb18d"/>
    <xsd:import namespace="5c28b821-7dd2-47f0-b50e-4a064eb535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758df-31ce-4744-99f5-106403fdb18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3" nillable="true" ma:displayName="Taxonomy Catch All Column" ma:hidden="true" ma:list="{7af575e6-39a6-453d-bf74-ed62f4c11614}" ma:internalName="TaxCatchAll" ma:showField="CatchAllData" ma:web="107758df-31ce-4744-99f5-106403fdb1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28b821-7dd2-47f0-b50e-4a064eb5359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fae62e49-5c10-4d16-98ec-86a66b30873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90DA03-DE95-483B-A3BA-C4156CB5F4F5}">
  <ds:schemaRefs>
    <ds:schemaRef ds:uri="http://schemas.microsoft.com/sharepoint/v3/contenttype/forms"/>
  </ds:schemaRefs>
</ds:datastoreItem>
</file>

<file path=customXml/itemProps2.xml><?xml version="1.0" encoding="utf-8"?>
<ds:datastoreItem xmlns:ds="http://schemas.openxmlformats.org/officeDocument/2006/customXml" ds:itemID="{555A2D91-A6F3-4608-A3DD-3266052AB108}">
  <ds:schemaRefs>
    <ds:schemaRef ds:uri="http://purl.org/dc/elements/1.1/"/>
    <ds:schemaRef ds:uri="5c28b821-7dd2-47f0-b50e-4a064eb5359f"/>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107758df-31ce-4744-99f5-106403fdb18d"/>
    <ds:schemaRef ds:uri="http://purl.org/dc/dcmitype/"/>
  </ds:schemaRefs>
</ds:datastoreItem>
</file>

<file path=customXml/itemProps3.xml><?xml version="1.0" encoding="utf-8"?>
<ds:datastoreItem xmlns:ds="http://schemas.openxmlformats.org/officeDocument/2006/customXml" ds:itemID="{1EDB2445-893A-4FF8-AE09-20F2ABEA0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758df-31ce-4744-99f5-106403fdb18d"/>
    <ds:schemaRef ds:uri="5c28b821-7dd2-47f0-b50e-4a064eb53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57</TotalTime>
  <Words>947</Words>
  <Application>Microsoft Office PowerPoint</Application>
  <PresentationFormat>Custom</PresentationFormat>
  <Paragraphs>48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Proxima Nova</vt:lpstr>
      <vt:lpstr>Proxima Nova Black</vt:lpstr>
      <vt:lpstr>Office Theme</vt:lpstr>
      <vt:lpstr>Psoriatic Disease Response Index: Western Pacific Region</vt:lpstr>
      <vt:lpstr>Getting Started</vt:lpstr>
      <vt:lpstr>PowerPoint Presentation</vt:lpstr>
      <vt:lpstr>Accompanying Text 1</vt:lpstr>
      <vt:lpstr>PowerPoint Presentation</vt:lpstr>
      <vt:lpstr>Accompanying Text 2</vt:lpstr>
      <vt:lpstr>PowerPoint Presentation</vt:lpstr>
      <vt:lpstr>Accompanying Text 2</vt:lpstr>
      <vt:lpstr>PowerPoint Presentation</vt:lpstr>
      <vt:lpstr>Accompanying Text 3</vt:lpstr>
      <vt:lpstr>PowerPoint Presentation</vt:lpstr>
      <vt:lpstr>Accompanying Text 4</vt:lpstr>
      <vt:lpstr>PowerPoint Presentation</vt:lpstr>
      <vt:lpstr>Accompanying Text 5</vt:lpstr>
      <vt:lpstr>PowerPoint Presentation</vt:lpstr>
      <vt:lpstr>Accompanying Text 6</vt:lpstr>
      <vt:lpstr>PowerPoint Presentation</vt:lpstr>
      <vt:lpstr>Accompanying Text 6</vt:lpstr>
      <vt:lpstr>PowerPoint Presentation</vt:lpstr>
      <vt:lpstr>Accompanying Text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Psoriatic Disease Response Index: Western Pacific Region</dc:title>
  <dc:creator>Camille Lancelot</dc:creator>
  <cp:lastModifiedBy>Elisa Martini</cp:lastModifiedBy>
  <cp:revision>1</cp:revision>
  <dcterms:created xsi:type="dcterms:W3CDTF">2023-05-26T14:45:24Z</dcterms:created>
  <dcterms:modified xsi:type="dcterms:W3CDTF">2023-06-09T13:00:00Z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0x0101001FE35DC30203034F8296E8F8FAE156FF</vt:lpwstr>
  </property>
</Properties>
</file>