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6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4" r:id="rId15"/>
    <p:sldId id="265" r:id="rId16"/>
    <p:sldId id="276" r:id="rId17"/>
    <p:sldId id="271" r:id="rId18"/>
    <p:sldId id="270" r:id="rId19"/>
    <p:sldId id="269" r:id="rId20"/>
    <p:sldId id="272" r:id="rId21"/>
    <p:sldId id="273" r:id="rId22"/>
    <p:sldId id="274" r:id="rId23"/>
    <p:sldId id="275" r:id="rId24"/>
  </p:sldIdLst>
  <p:sldSz cx="4572000" cy="4572000"/>
  <p:notesSz cx="6858000" cy="9144000"/>
  <p:custDataLst>
    <p:tags r:id="rId25"/>
  </p:custDataLst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6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Lancelot" userId="2569c226-79f7-4b58-8633-06e93c92840f" providerId="ADAL" clId="{5E14FCCB-236F-4E4B-B8F1-6D03E6CA0E53}"/>
    <pc:docChg chg="undo redo custSel addSld delSld modSld sldOrd">
      <pc:chgData name="Camille Lancelot" userId="2569c226-79f7-4b58-8633-06e93c92840f" providerId="ADAL" clId="{5E14FCCB-236F-4E4B-B8F1-6D03E6CA0E53}" dt="2023-05-26T15:33:34.440" v="220" actId="1076"/>
      <pc:docMkLst>
        <pc:docMk/>
      </pc:docMkLst>
      <pc:sldChg chg="modSp mod">
        <pc:chgData name="Camille Lancelot" userId="2569c226-79f7-4b58-8633-06e93c92840f" providerId="ADAL" clId="{5E14FCCB-236F-4E4B-B8F1-6D03E6CA0E53}" dt="2023-05-26T15:00:19.778" v="14" actId="20577"/>
        <pc:sldMkLst>
          <pc:docMk/>
          <pc:sldMk cId="271488333" sldId="256"/>
        </pc:sldMkLst>
        <pc:spChg chg="mod">
          <ac:chgData name="Camille Lancelot" userId="2569c226-79f7-4b58-8633-06e93c92840f" providerId="ADAL" clId="{5E14FCCB-236F-4E4B-B8F1-6D03E6CA0E53}" dt="2023-05-26T15:00:19.778" v="14" actId="20577"/>
          <ac:spMkLst>
            <pc:docMk/>
            <pc:sldMk cId="271488333" sldId="256"/>
            <ac:spMk id="6" creationId="{10A62772-B723-BFCC-89A4-81B2BCD32104}"/>
          </ac:spMkLst>
        </pc:spChg>
      </pc:sldChg>
      <pc:sldChg chg="addSp modSp mod">
        <pc:chgData name="Camille Lancelot" userId="2569c226-79f7-4b58-8633-06e93c92840f" providerId="ADAL" clId="{5E14FCCB-236F-4E4B-B8F1-6D03E6CA0E53}" dt="2023-05-26T15:05:04.966" v="77" actId="208"/>
        <pc:sldMkLst>
          <pc:docMk/>
          <pc:sldMk cId="2222383548" sldId="257"/>
        </pc:sldMkLst>
        <pc:spChg chg="mod">
          <ac:chgData name="Camille Lancelot" userId="2569c226-79f7-4b58-8633-06e93c92840f" providerId="ADAL" clId="{5E14FCCB-236F-4E4B-B8F1-6D03E6CA0E53}" dt="2023-05-26T14:59:15.035" v="0" actId="404"/>
          <ac:spMkLst>
            <pc:docMk/>
            <pc:sldMk cId="2222383548" sldId="257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4:59:28.465" v="1" actId="20577"/>
          <ac:spMkLst>
            <pc:docMk/>
            <pc:sldMk cId="2222383548" sldId="257"/>
            <ac:spMk id="3" creationId="{9EA9EA32-0F2E-985A-2468-17AE704836B6}"/>
          </ac:spMkLst>
        </pc:spChg>
        <pc:picChg chg="add mod">
          <ac:chgData name="Camille Lancelot" userId="2569c226-79f7-4b58-8633-06e93c92840f" providerId="ADAL" clId="{5E14FCCB-236F-4E4B-B8F1-6D03E6CA0E53}" dt="2023-05-26T15:05:04.966" v="77" actId="208"/>
          <ac:picMkLst>
            <pc:docMk/>
            <pc:sldMk cId="2222383548" sldId="257"/>
            <ac:picMk id="8" creationId="{7EF35F9D-EFEA-98E1-3D63-26809641FD26}"/>
          </ac:picMkLst>
        </pc:picChg>
        <pc:picChg chg="add mod">
          <ac:chgData name="Camille Lancelot" userId="2569c226-79f7-4b58-8633-06e93c92840f" providerId="ADAL" clId="{5E14FCCB-236F-4E4B-B8F1-6D03E6CA0E53}" dt="2023-05-26T15:05:04.966" v="77" actId="208"/>
          <ac:picMkLst>
            <pc:docMk/>
            <pc:sldMk cId="2222383548" sldId="257"/>
            <ac:picMk id="10" creationId="{BE815598-A75E-80D4-5069-0F01AE946E17}"/>
          </ac:picMkLst>
        </pc:picChg>
      </pc:sldChg>
      <pc:sldChg chg="addSp modSp mod">
        <pc:chgData name="Camille Lancelot" userId="2569c226-79f7-4b58-8633-06e93c92840f" providerId="ADAL" clId="{5E14FCCB-236F-4E4B-B8F1-6D03E6CA0E53}" dt="2023-05-26T15:05:34.007" v="79" actId="1076"/>
        <pc:sldMkLst>
          <pc:docMk/>
          <pc:sldMk cId="167890562" sldId="258"/>
        </pc:sldMkLst>
        <pc:picChg chg="add mod">
          <ac:chgData name="Camille Lancelot" userId="2569c226-79f7-4b58-8633-06e93c92840f" providerId="ADAL" clId="{5E14FCCB-236F-4E4B-B8F1-6D03E6CA0E53}" dt="2023-05-26T15:05:34.007" v="79" actId="1076"/>
          <ac:picMkLst>
            <pc:docMk/>
            <pc:sldMk cId="167890562" sldId="258"/>
            <ac:picMk id="4" creationId="{F28A7272-5578-13F6-60BD-850D8000A34C}"/>
          </ac:picMkLst>
        </pc:picChg>
        <pc:picChg chg="add mod">
          <ac:chgData name="Camille Lancelot" userId="2569c226-79f7-4b58-8633-06e93c92840f" providerId="ADAL" clId="{5E14FCCB-236F-4E4B-B8F1-6D03E6CA0E53}" dt="2023-05-26T15:05:34.007" v="79" actId="1076"/>
          <ac:picMkLst>
            <pc:docMk/>
            <pc:sldMk cId="167890562" sldId="258"/>
            <ac:picMk id="5" creationId="{A1DAA837-9E98-42F0-2316-971216C929EB}"/>
          </ac:picMkLst>
        </pc:picChg>
      </pc:sldChg>
      <pc:sldChg chg="modSp add mod ord">
        <pc:chgData name="Camille Lancelot" userId="2569c226-79f7-4b58-8633-06e93c92840f" providerId="ADAL" clId="{5E14FCCB-236F-4E4B-B8F1-6D03E6CA0E53}" dt="2023-05-26T15:01:48.411" v="52" actId="5793"/>
        <pc:sldMkLst>
          <pc:docMk/>
          <pc:sldMk cId="760807753" sldId="259"/>
        </pc:sldMkLst>
        <pc:spChg chg="mod">
          <ac:chgData name="Camille Lancelot" userId="2569c226-79f7-4b58-8633-06e93c92840f" providerId="ADAL" clId="{5E14FCCB-236F-4E4B-B8F1-6D03E6CA0E53}" dt="2023-05-26T15:01:10.382" v="38" actId="20577"/>
          <ac:spMkLst>
            <pc:docMk/>
            <pc:sldMk cId="760807753" sldId="259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5:01:48.411" v="52" actId="5793"/>
          <ac:spMkLst>
            <pc:docMk/>
            <pc:sldMk cId="760807753" sldId="259"/>
            <ac:spMk id="3" creationId="{9EA9EA32-0F2E-985A-2468-17AE704836B6}"/>
          </ac:spMkLst>
        </pc:spChg>
      </pc:sldChg>
      <pc:sldChg chg="add del">
        <pc:chgData name="Camille Lancelot" userId="2569c226-79f7-4b58-8633-06e93c92840f" providerId="ADAL" clId="{5E14FCCB-236F-4E4B-B8F1-6D03E6CA0E53}" dt="2023-05-26T15:00:41.618" v="16"/>
        <pc:sldMkLst>
          <pc:docMk/>
          <pc:sldMk cId="1106424612" sldId="259"/>
        </pc:sldMkLst>
      </pc:sldChg>
      <pc:sldChg chg="modSp add mod ord">
        <pc:chgData name="Camille Lancelot" userId="2569c226-79f7-4b58-8633-06e93c92840f" providerId="ADAL" clId="{5E14FCCB-236F-4E4B-B8F1-6D03E6CA0E53}" dt="2023-05-26T15:11:40.272" v="85" actId="1076"/>
        <pc:sldMkLst>
          <pc:docMk/>
          <pc:sldMk cId="964419931" sldId="260"/>
        </pc:sldMkLst>
        <pc:spChg chg="mod">
          <ac:chgData name="Camille Lancelot" userId="2569c226-79f7-4b58-8633-06e93c92840f" providerId="ADAL" clId="{5E14FCCB-236F-4E4B-B8F1-6D03E6CA0E53}" dt="2023-05-26T15:11:40.272" v="85" actId="1076"/>
          <ac:spMkLst>
            <pc:docMk/>
            <pc:sldMk cId="964419931" sldId="260"/>
            <ac:spMk id="6" creationId="{10A62772-B723-BFCC-89A4-81B2BCD32104}"/>
          </ac:spMkLst>
        </pc:spChg>
        <pc:picChg chg="mod">
          <ac:chgData name="Camille Lancelot" userId="2569c226-79f7-4b58-8633-06e93c92840f" providerId="ADAL" clId="{5E14FCCB-236F-4E4B-B8F1-6D03E6CA0E53}" dt="2023-05-26T15:06:17.154" v="80" actId="14826"/>
          <ac:picMkLst>
            <pc:docMk/>
            <pc:sldMk cId="964419931" sldId="260"/>
            <ac:picMk id="5" creationId="{83BC08AE-0CA9-106D-6748-23E25EE7E9AC}"/>
          </ac:picMkLst>
        </pc:picChg>
      </pc:sldChg>
      <pc:sldChg chg="modSp add mod ord">
        <pc:chgData name="Camille Lancelot" userId="2569c226-79f7-4b58-8633-06e93c92840f" providerId="ADAL" clId="{5E14FCCB-236F-4E4B-B8F1-6D03E6CA0E53}" dt="2023-05-26T15:12:18.959" v="92"/>
        <pc:sldMkLst>
          <pc:docMk/>
          <pc:sldMk cId="2400313488" sldId="261"/>
        </pc:sldMkLst>
        <pc:spChg chg="mod">
          <ac:chgData name="Camille Lancelot" userId="2569c226-79f7-4b58-8633-06e93c92840f" providerId="ADAL" clId="{5E14FCCB-236F-4E4B-B8F1-6D03E6CA0E53}" dt="2023-05-26T15:11:57.441" v="89" actId="20577"/>
          <ac:spMkLst>
            <pc:docMk/>
            <pc:sldMk cId="2400313488" sldId="261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5:12:18.959" v="92"/>
          <ac:spMkLst>
            <pc:docMk/>
            <pc:sldMk cId="2400313488" sldId="261"/>
            <ac:spMk id="3" creationId="{9EA9EA32-0F2E-985A-2468-17AE704836B6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19:03.340" v="117" actId="14826"/>
        <pc:sldMkLst>
          <pc:docMk/>
          <pc:sldMk cId="3301374540" sldId="262"/>
        </pc:sldMkLst>
        <pc:spChg chg="mod">
          <ac:chgData name="Camille Lancelot" userId="2569c226-79f7-4b58-8633-06e93c92840f" providerId="ADAL" clId="{5E14FCCB-236F-4E4B-B8F1-6D03E6CA0E53}" dt="2023-05-26T15:13:29.819" v="106" actId="403"/>
          <ac:spMkLst>
            <pc:docMk/>
            <pc:sldMk cId="3301374540" sldId="262"/>
            <ac:spMk id="6" creationId="{10A62772-B723-BFCC-89A4-81B2BCD32104}"/>
          </ac:spMkLst>
        </pc:spChg>
        <pc:picChg chg="mod">
          <ac:chgData name="Camille Lancelot" userId="2569c226-79f7-4b58-8633-06e93c92840f" providerId="ADAL" clId="{5E14FCCB-236F-4E4B-B8F1-6D03E6CA0E53}" dt="2023-05-26T15:19:03.340" v="117" actId="14826"/>
          <ac:picMkLst>
            <pc:docMk/>
            <pc:sldMk cId="3301374540" sldId="262"/>
            <ac:picMk id="5" creationId="{83BC08AE-0CA9-106D-6748-23E25EE7E9AC}"/>
          </ac:picMkLst>
        </pc:picChg>
      </pc:sldChg>
      <pc:sldChg chg="modSp add mod ord">
        <pc:chgData name="Camille Lancelot" userId="2569c226-79f7-4b58-8633-06e93c92840f" providerId="ADAL" clId="{5E14FCCB-236F-4E4B-B8F1-6D03E6CA0E53}" dt="2023-05-26T15:17:45.163" v="110"/>
        <pc:sldMkLst>
          <pc:docMk/>
          <pc:sldMk cId="1813336902" sldId="263"/>
        </pc:sldMkLst>
        <pc:spChg chg="mod">
          <ac:chgData name="Camille Lancelot" userId="2569c226-79f7-4b58-8633-06e93c92840f" providerId="ADAL" clId="{5E14FCCB-236F-4E4B-B8F1-6D03E6CA0E53}" dt="2023-05-26T15:17:45.163" v="110"/>
          <ac:spMkLst>
            <pc:docMk/>
            <pc:sldMk cId="1813336902" sldId="263"/>
            <ac:spMk id="3" creationId="{9EA9EA32-0F2E-985A-2468-17AE704836B6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19:59.864" v="121"/>
        <pc:sldMkLst>
          <pc:docMk/>
          <pc:sldMk cId="1234836681" sldId="264"/>
        </pc:sldMkLst>
        <pc:spChg chg="mod">
          <ac:chgData name="Camille Lancelot" userId="2569c226-79f7-4b58-8633-06e93c92840f" providerId="ADAL" clId="{5E14FCCB-236F-4E4B-B8F1-6D03E6CA0E53}" dt="2023-05-26T15:19:59.864" v="121"/>
          <ac:spMkLst>
            <pc:docMk/>
            <pc:sldMk cId="1234836681" sldId="264"/>
            <ac:spMk id="6" creationId="{10A62772-B723-BFCC-89A4-81B2BCD32104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20:36.898" v="133" actId="20577"/>
        <pc:sldMkLst>
          <pc:docMk/>
          <pc:sldMk cId="2385235969" sldId="265"/>
        </pc:sldMkLst>
        <pc:spChg chg="mod">
          <ac:chgData name="Camille Lancelot" userId="2569c226-79f7-4b58-8633-06e93c92840f" providerId="ADAL" clId="{5E14FCCB-236F-4E4B-B8F1-6D03E6CA0E53}" dt="2023-05-26T15:20:36.898" v="133" actId="20577"/>
          <ac:spMkLst>
            <pc:docMk/>
            <pc:sldMk cId="2385235969" sldId="265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5:20:16.757" v="125"/>
          <ac:spMkLst>
            <pc:docMk/>
            <pc:sldMk cId="2385235969" sldId="265"/>
            <ac:spMk id="3" creationId="{9EA9EA32-0F2E-985A-2468-17AE704836B6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22:20.476" v="139" actId="14826"/>
        <pc:sldMkLst>
          <pc:docMk/>
          <pc:sldMk cId="1278837696" sldId="266"/>
        </pc:sldMkLst>
        <pc:spChg chg="mod">
          <ac:chgData name="Camille Lancelot" userId="2569c226-79f7-4b58-8633-06e93c92840f" providerId="ADAL" clId="{5E14FCCB-236F-4E4B-B8F1-6D03E6CA0E53}" dt="2023-05-26T15:21:17.681" v="138" actId="1076"/>
          <ac:spMkLst>
            <pc:docMk/>
            <pc:sldMk cId="1278837696" sldId="266"/>
            <ac:spMk id="6" creationId="{10A62772-B723-BFCC-89A4-81B2BCD32104}"/>
          </ac:spMkLst>
        </pc:spChg>
        <pc:picChg chg="mod">
          <ac:chgData name="Camille Lancelot" userId="2569c226-79f7-4b58-8633-06e93c92840f" providerId="ADAL" clId="{5E14FCCB-236F-4E4B-B8F1-6D03E6CA0E53}" dt="2023-05-26T15:22:20.476" v="139" actId="14826"/>
          <ac:picMkLst>
            <pc:docMk/>
            <pc:sldMk cId="1278837696" sldId="266"/>
            <ac:picMk id="5" creationId="{83BC08AE-0CA9-106D-6748-23E25EE7E9AC}"/>
          </ac:picMkLst>
        </pc:picChg>
      </pc:sldChg>
      <pc:sldChg chg="modSp add mod ord">
        <pc:chgData name="Camille Lancelot" userId="2569c226-79f7-4b58-8633-06e93c92840f" providerId="ADAL" clId="{5E14FCCB-236F-4E4B-B8F1-6D03E6CA0E53}" dt="2023-05-26T15:22:36.744" v="143"/>
        <pc:sldMkLst>
          <pc:docMk/>
          <pc:sldMk cId="1669021066" sldId="267"/>
        </pc:sldMkLst>
        <pc:spChg chg="mod">
          <ac:chgData name="Camille Lancelot" userId="2569c226-79f7-4b58-8633-06e93c92840f" providerId="ADAL" clId="{5E14FCCB-236F-4E4B-B8F1-6D03E6CA0E53}" dt="2023-05-26T15:22:36.744" v="143"/>
          <ac:spMkLst>
            <pc:docMk/>
            <pc:sldMk cId="1669021066" sldId="267"/>
            <ac:spMk id="3" creationId="{9EA9EA32-0F2E-985A-2468-17AE704836B6}"/>
          </ac:spMkLst>
        </pc:spChg>
      </pc:sldChg>
      <pc:sldChg chg="add del ord">
        <pc:chgData name="Camille Lancelot" userId="2569c226-79f7-4b58-8633-06e93c92840f" providerId="ADAL" clId="{5E14FCCB-236F-4E4B-B8F1-6D03E6CA0E53}" dt="2023-05-26T15:24:30.446" v="153" actId="2696"/>
        <pc:sldMkLst>
          <pc:docMk/>
          <pc:sldMk cId="3364854976" sldId="268"/>
        </pc:sldMkLst>
      </pc:sldChg>
      <pc:sldChg chg="modSp add mod ord">
        <pc:chgData name="Camille Lancelot" userId="2569c226-79f7-4b58-8633-06e93c92840f" providerId="ADAL" clId="{5E14FCCB-236F-4E4B-B8F1-6D03E6CA0E53}" dt="2023-05-26T15:25:17.125" v="165"/>
        <pc:sldMkLst>
          <pc:docMk/>
          <pc:sldMk cId="3485613583" sldId="269"/>
        </pc:sldMkLst>
        <pc:spChg chg="mod">
          <ac:chgData name="Camille Lancelot" userId="2569c226-79f7-4b58-8633-06e93c92840f" providerId="ADAL" clId="{5E14FCCB-236F-4E4B-B8F1-6D03E6CA0E53}" dt="2023-05-26T15:24:38.046" v="154" actId="20577"/>
          <ac:spMkLst>
            <pc:docMk/>
            <pc:sldMk cId="3485613583" sldId="269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5:25:17.125" v="165"/>
          <ac:spMkLst>
            <pc:docMk/>
            <pc:sldMk cId="3485613583" sldId="269"/>
            <ac:spMk id="3" creationId="{9EA9EA32-0F2E-985A-2468-17AE704836B6}"/>
          </ac:spMkLst>
        </pc:spChg>
      </pc:sldChg>
      <pc:sldChg chg="add ord">
        <pc:chgData name="Camille Lancelot" userId="2569c226-79f7-4b58-8633-06e93c92840f" providerId="ADAL" clId="{5E14FCCB-236F-4E4B-B8F1-6D03E6CA0E53}" dt="2023-05-26T15:24:28.530" v="152"/>
        <pc:sldMkLst>
          <pc:docMk/>
          <pc:sldMk cId="1609756080" sldId="270"/>
        </pc:sldMkLst>
      </pc:sldChg>
      <pc:sldChg chg="modSp add mod ord">
        <pc:chgData name="Camille Lancelot" userId="2569c226-79f7-4b58-8633-06e93c92840f" providerId="ADAL" clId="{5E14FCCB-236F-4E4B-B8F1-6D03E6CA0E53}" dt="2023-05-26T15:25:00.996" v="161"/>
        <pc:sldMkLst>
          <pc:docMk/>
          <pc:sldMk cId="2596067628" sldId="271"/>
        </pc:sldMkLst>
        <pc:spChg chg="mod">
          <ac:chgData name="Camille Lancelot" userId="2569c226-79f7-4b58-8633-06e93c92840f" providerId="ADAL" clId="{5E14FCCB-236F-4E4B-B8F1-6D03E6CA0E53}" dt="2023-05-26T15:24:47.130" v="158" actId="20577"/>
          <ac:spMkLst>
            <pc:docMk/>
            <pc:sldMk cId="2596067628" sldId="271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5:25:00.996" v="161"/>
          <ac:spMkLst>
            <pc:docMk/>
            <pc:sldMk cId="2596067628" sldId="271"/>
            <ac:spMk id="3" creationId="{9EA9EA32-0F2E-985A-2468-17AE704836B6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26:23.854" v="175" actId="14826"/>
        <pc:sldMkLst>
          <pc:docMk/>
          <pc:sldMk cId="1566230256" sldId="272"/>
        </pc:sldMkLst>
        <pc:spChg chg="mod">
          <ac:chgData name="Camille Lancelot" userId="2569c226-79f7-4b58-8633-06e93c92840f" providerId="ADAL" clId="{5E14FCCB-236F-4E4B-B8F1-6D03E6CA0E53}" dt="2023-05-26T15:26:09.116" v="174"/>
          <ac:spMkLst>
            <pc:docMk/>
            <pc:sldMk cId="1566230256" sldId="272"/>
            <ac:spMk id="6" creationId="{10A62772-B723-BFCC-89A4-81B2BCD32104}"/>
          </ac:spMkLst>
        </pc:spChg>
        <pc:picChg chg="mod">
          <ac:chgData name="Camille Lancelot" userId="2569c226-79f7-4b58-8633-06e93c92840f" providerId="ADAL" clId="{5E14FCCB-236F-4E4B-B8F1-6D03E6CA0E53}" dt="2023-05-26T15:26:23.854" v="175" actId="14826"/>
          <ac:picMkLst>
            <pc:docMk/>
            <pc:sldMk cId="1566230256" sldId="272"/>
            <ac:picMk id="5" creationId="{83BC08AE-0CA9-106D-6748-23E25EE7E9AC}"/>
          </ac:picMkLst>
        </pc:picChg>
      </pc:sldChg>
      <pc:sldChg chg="modSp add mod ord">
        <pc:chgData name="Camille Lancelot" userId="2569c226-79f7-4b58-8633-06e93c92840f" providerId="ADAL" clId="{5E14FCCB-236F-4E4B-B8F1-6D03E6CA0E53}" dt="2023-05-26T15:26:44.458" v="179"/>
        <pc:sldMkLst>
          <pc:docMk/>
          <pc:sldMk cId="3104839561" sldId="273"/>
        </pc:sldMkLst>
        <pc:spChg chg="mod">
          <ac:chgData name="Camille Lancelot" userId="2569c226-79f7-4b58-8633-06e93c92840f" providerId="ADAL" clId="{5E14FCCB-236F-4E4B-B8F1-6D03E6CA0E53}" dt="2023-05-26T15:26:44.458" v="179"/>
          <ac:spMkLst>
            <pc:docMk/>
            <pc:sldMk cId="3104839561" sldId="273"/>
            <ac:spMk id="3" creationId="{9EA9EA32-0F2E-985A-2468-17AE704836B6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29:44.351" v="199" actId="14826"/>
        <pc:sldMkLst>
          <pc:docMk/>
          <pc:sldMk cId="358074658" sldId="274"/>
        </pc:sldMkLst>
        <pc:spChg chg="mod">
          <ac:chgData name="Camille Lancelot" userId="2569c226-79f7-4b58-8633-06e93c92840f" providerId="ADAL" clId="{5E14FCCB-236F-4E4B-B8F1-6D03E6CA0E53}" dt="2023-05-26T15:27:51.360" v="193" actId="1076"/>
          <ac:spMkLst>
            <pc:docMk/>
            <pc:sldMk cId="358074658" sldId="274"/>
            <ac:spMk id="6" creationId="{10A62772-B723-BFCC-89A4-81B2BCD32104}"/>
          </ac:spMkLst>
        </pc:spChg>
        <pc:picChg chg="mod">
          <ac:chgData name="Camille Lancelot" userId="2569c226-79f7-4b58-8633-06e93c92840f" providerId="ADAL" clId="{5E14FCCB-236F-4E4B-B8F1-6D03E6CA0E53}" dt="2023-05-26T15:29:44.351" v="199" actId="14826"/>
          <ac:picMkLst>
            <pc:docMk/>
            <pc:sldMk cId="358074658" sldId="274"/>
            <ac:picMk id="5" creationId="{83BC08AE-0CA9-106D-6748-23E25EE7E9AC}"/>
          </ac:picMkLst>
        </pc:picChg>
      </pc:sldChg>
      <pc:sldChg chg="modSp add mod ord">
        <pc:chgData name="Camille Lancelot" userId="2569c226-79f7-4b58-8633-06e93c92840f" providerId="ADAL" clId="{5E14FCCB-236F-4E4B-B8F1-6D03E6CA0E53}" dt="2023-05-26T15:28:11.100" v="198" actId="20577"/>
        <pc:sldMkLst>
          <pc:docMk/>
          <pc:sldMk cId="2762308036" sldId="275"/>
        </pc:sldMkLst>
        <pc:spChg chg="mod">
          <ac:chgData name="Camille Lancelot" userId="2569c226-79f7-4b58-8633-06e93c92840f" providerId="ADAL" clId="{5E14FCCB-236F-4E4B-B8F1-6D03E6CA0E53}" dt="2023-05-26T15:27:32.714" v="186" actId="20577"/>
          <ac:spMkLst>
            <pc:docMk/>
            <pc:sldMk cId="2762308036" sldId="275"/>
            <ac:spMk id="2" creationId="{438599B9-DFEE-4D91-14E4-8968421C89C0}"/>
          </ac:spMkLst>
        </pc:spChg>
        <pc:spChg chg="mod">
          <ac:chgData name="Camille Lancelot" userId="2569c226-79f7-4b58-8633-06e93c92840f" providerId="ADAL" clId="{5E14FCCB-236F-4E4B-B8F1-6D03E6CA0E53}" dt="2023-05-26T15:28:11.100" v="198" actId="20577"/>
          <ac:spMkLst>
            <pc:docMk/>
            <pc:sldMk cId="2762308036" sldId="275"/>
            <ac:spMk id="3" creationId="{9EA9EA32-0F2E-985A-2468-17AE704836B6}"/>
          </ac:spMkLst>
        </pc:spChg>
      </pc:sldChg>
      <pc:sldChg chg="modSp add mod ord">
        <pc:chgData name="Camille Lancelot" userId="2569c226-79f7-4b58-8633-06e93c92840f" providerId="ADAL" clId="{5E14FCCB-236F-4E4B-B8F1-6D03E6CA0E53}" dt="2023-05-26T15:33:34.440" v="220" actId="1076"/>
        <pc:sldMkLst>
          <pc:docMk/>
          <pc:sldMk cId="3533681669" sldId="276"/>
        </pc:sldMkLst>
        <pc:spChg chg="mod">
          <ac:chgData name="Camille Lancelot" userId="2569c226-79f7-4b58-8633-06e93c92840f" providerId="ADAL" clId="{5E14FCCB-236F-4E4B-B8F1-6D03E6CA0E53}" dt="2023-05-26T15:33:34.440" v="220" actId="1076"/>
          <ac:spMkLst>
            <pc:docMk/>
            <pc:sldMk cId="3533681669" sldId="276"/>
            <ac:spMk id="6" creationId="{10A62772-B723-BFCC-89A4-81B2BCD32104}"/>
          </ac:spMkLst>
        </pc:spChg>
        <pc:picChg chg="mod">
          <ac:chgData name="Camille Lancelot" userId="2569c226-79f7-4b58-8633-06e93c92840f" providerId="ADAL" clId="{5E14FCCB-236F-4E4B-B8F1-6D03E6CA0E53}" dt="2023-05-26T15:32:50.022" v="205" actId="14826"/>
          <ac:picMkLst>
            <pc:docMk/>
            <pc:sldMk cId="3533681669" sldId="276"/>
            <ac:picMk id="5" creationId="{83BC08AE-0CA9-106D-6748-23E25EE7E9AC}"/>
          </ac:picMkLst>
        </pc:picChg>
      </pc:sldChg>
    </pc:docChg>
  </pc:docChgLst>
  <pc:docChgLst>
    <pc:chgData name="Elisa Martini" userId="e06fafce-0d50-4744-ba12-bd2ee2324fa5" providerId="ADAL" clId="{480463A5-E132-4FA6-8726-303E5DE1D680}"/>
    <pc:docChg chg="modSld">
      <pc:chgData name="Elisa Martini" userId="e06fafce-0d50-4744-ba12-bd2ee2324fa5" providerId="ADAL" clId="{480463A5-E132-4FA6-8726-303E5DE1D680}" dt="2023-06-05T09:51:48.962" v="187" actId="13926"/>
      <pc:docMkLst>
        <pc:docMk/>
      </pc:docMkLst>
      <pc:sldChg chg="modSp mod">
        <pc:chgData name="Elisa Martini" userId="e06fafce-0d50-4744-ba12-bd2ee2324fa5" providerId="ADAL" clId="{480463A5-E132-4FA6-8726-303E5DE1D680}" dt="2023-06-05T09:50:50.705" v="179" actId="13926"/>
        <pc:sldMkLst>
          <pc:docMk/>
          <pc:sldMk cId="167890562" sldId="258"/>
        </pc:sldMkLst>
        <pc:spChg chg="mod">
          <ac:chgData name="Elisa Martini" userId="e06fafce-0d50-4744-ba12-bd2ee2324fa5" providerId="ADAL" clId="{480463A5-E132-4FA6-8726-303E5DE1D680}" dt="2023-06-05T09:50:50.705" v="179" actId="13926"/>
          <ac:spMkLst>
            <pc:docMk/>
            <pc:sldMk cId="167890562" sldId="258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0:40.594" v="178" actId="13926"/>
        <pc:sldMkLst>
          <pc:docMk/>
          <pc:sldMk cId="760807753" sldId="259"/>
        </pc:sldMkLst>
        <pc:spChg chg="mod">
          <ac:chgData name="Elisa Martini" userId="e06fafce-0d50-4744-ba12-bd2ee2324fa5" providerId="ADAL" clId="{480463A5-E132-4FA6-8726-303E5DE1D680}" dt="2023-06-05T09:50:40.594" v="178" actId="13926"/>
          <ac:spMkLst>
            <pc:docMk/>
            <pc:sldMk cId="760807753" sldId="259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02.260" v="180" actId="13926"/>
        <pc:sldMkLst>
          <pc:docMk/>
          <pc:sldMk cId="2400313488" sldId="261"/>
        </pc:sldMkLst>
        <pc:spChg chg="mod">
          <ac:chgData name="Elisa Martini" userId="e06fafce-0d50-4744-ba12-bd2ee2324fa5" providerId="ADAL" clId="{480463A5-E132-4FA6-8726-303E5DE1D680}" dt="2023-06-05T09:51:02.260" v="180" actId="13926"/>
          <ac:spMkLst>
            <pc:docMk/>
            <pc:sldMk cId="2400313488" sldId="261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11.161" v="181" actId="13926"/>
        <pc:sldMkLst>
          <pc:docMk/>
          <pc:sldMk cId="1813336902" sldId="263"/>
        </pc:sldMkLst>
        <pc:spChg chg="mod">
          <ac:chgData name="Elisa Martini" userId="e06fafce-0d50-4744-ba12-bd2ee2324fa5" providerId="ADAL" clId="{480463A5-E132-4FA6-8726-303E5DE1D680}" dt="2023-06-05T09:51:11.161" v="181" actId="13926"/>
          <ac:spMkLst>
            <pc:docMk/>
            <pc:sldMk cId="1813336902" sldId="263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23.272" v="183" actId="13926"/>
        <pc:sldMkLst>
          <pc:docMk/>
          <pc:sldMk cId="2385235969" sldId="265"/>
        </pc:sldMkLst>
        <pc:spChg chg="mod">
          <ac:chgData name="Elisa Martini" userId="e06fafce-0d50-4744-ba12-bd2ee2324fa5" providerId="ADAL" clId="{480463A5-E132-4FA6-8726-303E5DE1D680}" dt="2023-06-05T09:51:23.272" v="183" actId="13926"/>
          <ac:spMkLst>
            <pc:docMk/>
            <pc:sldMk cId="2385235969" sldId="265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16.596" v="182" actId="13926"/>
        <pc:sldMkLst>
          <pc:docMk/>
          <pc:sldMk cId="1669021066" sldId="267"/>
        </pc:sldMkLst>
        <pc:spChg chg="mod">
          <ac:chgData name="Elisa Martini" userId="e06fafce-0d50-4744-ba12-bd2ee2324fa5" providerId="ADAL" clId="{480463A5-E132-4FA6-8726-303E5DE1D680}" dt="2023-06-05T09:51:16.596" v="182" actId="13926"/>
          <ac:spMkLst>
            <pc:docMk/>
            <pc:sldMk cId="1669021066" sldId="267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36.180" v="185" actId="13926"/>
        <pc:sldMkLst>
          <pc:docMk/>
          <pc:sldMk cId="3485613583" sldId="269"/>
        </pc:sldMkLst>
        <pc:spChg chg="mod">
          <ac:chgData name="Elisa Martini" userId="e06fafce-0d50-4744-ba12-bd2ee2324fa5" providerId="ADAL" clId="{480463A5-E132-4FA6-8726-303E5DE1D680}" dt="2023-06-05T09:51:36.180" v="185" actId="13926"/>
          <ac:spMkLst>
            <pc:docMk/>
            <pc:sldMk cId="3485613583" sldId="269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29.917" v="184" actId="13926"/>
        <pc:sldMkLst>
          <pc:docMk/>
          <pc:sldMk cId="2596067628" sldId="271"/>
        </pc:sldMkLst>
        <pc:spChg chg="mod">
          <ac:chgData name="Elisa Martini" userId="e06fafce-0d50-4744-ba12-bd2ee2324fa5" providerId="ADAL" clId="{480463A5-E132-4FA6-8726-303E5DE1D680}" dt="2023-06-05T09:51:29.917" v="184" actId="13926"/>
          <ac:spMkLst>
            <pc:docMk/>
            <pc:sldMk cId="2596067628" sldId="271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42.002" v="186" actId="13926"/>
        <pc:sldMkLst>
          <pc:docMk/>
          <pc:sldMk cId="3104839561" sldId="273"/>
        </pc:sldMkLst>
        <pc:spChg chg="mod">
          <ac:chgData name="Elisa Martini" userId="e06fafce-0d50-4744-ba12-bd2ee2324fa5" providerId="ADAL" clId="{480463A5-E132-4FA6-8726-303E5DE1D680}" dt="2023-06-05T09:51:42.002" v="186" actId="13926"/>
          <ac:spMkLst>
            <pc:docMk/>
            <pc:sldMk cId="3104839561" sldId="273"/>
            <ac:spMk id="3" creationId="{9EA9EA32-0F2E-985A-2468-17AE704836B6}"/>
          </ac:spMkLst>
        </pc:spChg>
      </pc:sldChg>
      <pc:sldChg chg="modSp mod">
        <pc:chgData name="Elisa Martini" userId="e06fafce-0d50-4744-ba12-bd2ee2324fa5" providerId="ADAL" clId="{480463A5-E132-4FA6-8726-303E5DE1D680}" dt="2023-06-05T09:51:48.962" v="187" actId="13926"/>
        <pc:sldMkLst>
          <pc:docMk/>
          <pc:sldMk cId="2762308036" sldId="275"/>
        </pc:sldMkLst>
        <pc:spChg chg="mod">
          <ac:chgData name="Elisa Martini" userId="e06fafce-0d50-4744-ba12-bd2ee2324fa5" providerId="ADAL" clId="{480463A5-E132-4FA6-8726-303E5DE1D680}" dt="2023-06-05T09:51:48.962" v="187" actId="13926"/>
          <ac:spMkLst>
            <pc:docMk/>
            <pc:sldMk cId="2762308036" sldId="275"/>
            <ac:spMk id="3" creationId="{9EA9EA32-0F2E-985A-2468-17AE704836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48242"/>
            <a:ext cx="3886200" cy="1591733"/>
          </a:xfrm>
        </p:spPr>
        <p:txBody>
          <a:bodyPr rtlCol="0" anchor="b"/>
          <a:lstStyle>
            <a:lvl1pPr algn="ctr">
              <a:defRPr sz="3000"/>
            </a:lvl1pPr>
          </a:lstStyle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401359"/>
            <a:ext cx="3429000" cy="1103841"/>
          </a:xfrm>
        </p:spPr>
        <p:txBody>
          <a:bodyPr rtlCol="0"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pPr rtl="0"/>
            <a:r>
              <a:rPr lang="zh-hans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3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8" y="243417"/>
            <a:ext cx="985838" cy="3874559"/>
          </a:xfrm>
        </p:spPr>
        <p:txBody>
          <a:bodyPr vert="eaVert" rtlCol="0"/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43417"/>
            <a:ext cx="2900363" cy="3874559"/>
          </a:xfrm>
        </p:spPr>
        <p:txBody>
          <a:bodyPr vert="eaVert"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1139826"/>
            <a:ext cx="3943350" cy="1901825"/>
          </a:xfrm>
        </p:spPr>
        <p:txBody>
          <a:bodyPr rtlCol="0" anchor="b"/>
          <a:lstStyle>
            <a:lvl1pPr>
              <a:defRPr sz="3000"/>
            </a:lvl1pPr>
          </a:lstStyle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4" y="3059643"/>
            <a:ext cx="3943350" cy="1000125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hans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9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217083"/>
            <a:ext cx="1943100" cy="2900892"/>
          </a:xfrm>
        </p:spPr>
        <p:txBody>
          <a:bodyPr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" y="1217083"/>
            <a:ext cx="1943100" cy="2900892"/>
          </a:xfrm>
        </p:spPr>
        <p:txBody>
          <a:bodyPr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6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243418"/>
            <a:ext cx="3943350" cy="883709"/>
          </a:xfrm>
        </p:spPr>
        <p:txBody>
          <a:bodyPr rtlCol="0"/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1" y="1120775"/>
            <a:ext cx="1934170" cy="549275"/>
          </a:xfrm>
        </p:spPr>
        <p:txBody>
          <a:bodyPr rtlCol="0"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 rtl="0"/>
            <a:r>
              <a:rPr lang="zh-hans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1" y="1670050"/>
            <a:ext cx="1934170" cy="2456392"/>
          </a:xfrm>
        </p:spPr>
        <p:txBody>
          <a:bodyPr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" y="1120775"/>
            <a:ext cx="1943696" cy="549275"/>
          </a:xfrm>
        </p:spPr>
        <p:txBody>
          <a:bodyPr rtlCol="0"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 rtl="0"/>
            <a:r>
              <a:rPr lang="zh-hans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" y="1670050"/>
            <a:ext cx="1943696" cy="2456392"/>
          </a:xfrm>
        </p:spPr>
        <p:txBody>
          <a:bodyPr rtlCol="0"/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4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3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04800"/>
            <a:ext cx="1474589" cy="1066800"/>
          </a:xfrm>
        </p:spPr>
        <p:txBody>
          <a:bodyPr rtlCol="0" anchor="b"/>
          <a:lstStyle>
            <a:lvl1pPr>
              <a:defRPr sz="1600"/>
            </a:lvl1pPr>
          </a:lstStyle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" y="658285"/>
            <a:ext cx="2314575" cy="3249083"/>
          </a:xfrm>
        </p:spPr>
        <p:txBody>
          <a:bodyPr rtlCol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371600"/>
            <a:ext cx="1474589" cy="2541059"/>
          </a:xfrm>
        </p:spPr>
        <p:txBody>
          <a:bodyPr rtlCol="0"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 rtl="0"/>
            <a:r>
              <a:rPr lang="zh-hans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8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04800"/>
            <a:ext cx="1474589" cy="1066800"/>
          </a:xfrm>
        </p:spPr>
        <p:txBody>
          <a:bodyPr rtlCol="0" anchor="b"/>
          <a:lstStyle>
            <a:lvl1pPr>
              <a:defRPr sz="1600"/>
            </a:lvl1pPr>
          </a:lstStyle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" y="658285"/>
            <a:ext cx="2314575" cy="3249083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rtl="0"/>
            <a:r>
              <a:rPr lang="zh-hans-cn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371600"/>
            <a:ext cx="1474589" cy="2541059"/>
          </a:xfrm>
        </p:spPr>
        <p:txBody>
          <a:bodyPr rtlCol="0"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 rtl="0"/>
            <a:r>
              <a:rPr lang="zh-hans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43418"/>
            <a:ext cx="394335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hans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217083"/>
            <a:ext cx="394335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hans-cn"/>
              <a:t>Click to edit Master text styles</a:t>
            </a:r>
          </a:p>
          <a:p>
            <a:pPr lvl="1" rtl="0"/>
            <a:r>
              <a:rPr lang="zh-hans-cn"/>
              <a:t>Second level</a:t>
            </a:r>
          </a:p>
          <a:p>
            <a:pPr lvl="2" rtl="0"/>
            <a:r>
              <a:rPr lang="zh-hans-cn"/>
              <a:t>Third level</a:t>
            </a:r>
          </a:p>
          <a:p>
            <a:pPr lvl="3" rtl="0"/>
            <a:r>
              <a:rPr lang="zh-hans-cn"/>
              <a:t>Fourth level</a:t>
            </a:r>
          </a:p>
          <a:p>
            <a:pPr lvl="4" rtl="0"/>
            <a:r>
              <a:rPr lang="zh-hans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" y="4237568"/>
            <a:ext cx="1028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05A5A72-CF4C-4AC2-BA70-66E548958846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4237568"/>
            <a:ext cx="154305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" y="4237568"/>
            <a:ext cx="1028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D4F523-2E94-4640-B8E0-A3E260380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2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SG" altLang="ja" sz="1800" b="1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 Disease Response Index </a:t>
            </a:r>
            <a:r>
              <a:rPr lang="en-SG" altLang="ja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hans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银屑病响应索引</a:t>
            </a:r>
            <a:r>
              <a:rPr lang="en-US" altLang="zh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hans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br>
              <a:rPr lang="en-US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hans-cn" sz="1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西太平洋地区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感谢您同我们携手宣传《银屑病响应索引：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西太平洋地区》报告。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 PPT 所述步骤可以为您在各社交媒体平台宣传此报告提供帮助。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本报告将于 2023 年 7 月 3 日推出。本 PPT 中包含一些示例磁贴和相关配文，欢迎您根据自身需求编辑所示磁贴和配文。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2C30BC-55E7-C16D-CFBC-AFEB772E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26" y="3412800"/>
            <a:ext cx="1059321" cy="105932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3F6FCE-9249-F8F3-E971-3E83E071E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653" y="3412799"/>
            <a:ext cx="1060632" cy="1059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38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在日本，银屑病的俗称 ("Kansen") 听起来与感染的意思相同。因此，#psoriaticdisease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（银屑病）患者觉得需要用衣服或发型来遮挡其症状。但是 #psoriaticdisease（银屑病）是不会传染的！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02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778168"/>
            <a:ext cx="270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20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对生活在偏远地区的人们而言，为全科医生提供培训大有裨益。</a:t>
            </a:r>
            <a:endParaRPr 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83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不同的医疗系统下，全科医生 (GP) 接受 #psoriaticdisease（银屑病）相关培训的机会不同。若医生缺乏相关知识，患者可能被误诊，接受无效治疗，甚至相当长时间都在接受无效治疗，且无法意识到银屑病与合并症之间的联系。更多信息参见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#UHC 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HealthForAll</a:t>
            </a: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23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778168"/>
            <a:ext cx="270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20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若医护人员在临床实践中依照指南行事，</a:t>
            </a:r>
            <a:r>
              <a:rPr lang="zh-hans-cn" sz="2000" b="1" dirty="0">
                <a:solidFill>
                  <a:schemeClr val="accent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治疗效果则会改善</a:t>
            </a:r>
            <a:endParaRPr lang="en-US" sz="20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68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国家或区域机构应制定、调整和/或宣传 #psoriaticdisease（银屑病）指南。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06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485781"/>
            <a:ext cx="270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我不知道银屑病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会出现关节炎症状。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当疼痛愈发严重时，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我去看了一位骨科医生。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但这位医生对关节炎了解不多，导致延误诊断，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结果我的脚趾变形了。</a:t>
            </a:r>
            <a:endParaRPr 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75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#DidYouKnow（你知道么？） 首次出现病症到确诊 #psoriaticdisease（银屑病）的时间间隔过长，临床医生认为这种情况不可接受，并认识到早诊断早治疗对控制病人的发病率至关重要。更多信息参见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61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701224"/>
            <a:ext cx="2702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我每三个月就得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去大学医院取一次药，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开车大约需要 40 分钟。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此外，生物制剂价格昂贵，</a:t>
            </a:r>
            <a:endParaRPr lang="en-US" altLang="zh-CN" sz="14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所以要获得这些药物并非易事。</a:t>
            </a:r>
            <a:endParaRPr 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23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在日本，只有一些拥有委员会认证专科医生的诊所能开生物制剂处方，而更多的农村地区则没有这样的诊所。因此，农村地区的中度或重度 #psoriaticdisease（银屑病）患者更难以接受正确的治疗，可能会继续长时间接受次优治疗。更多信息参见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#UHC 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HealthForAll</a:t>
            </a: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83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873105" y="1778168"/>
            <a:ext cx="282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20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如果医生不问，</a:t>
            </a:r>
            <a:endParaRPr lang="en-US" altLang="zh-CN" sz="20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20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病人很难主动</a:t>
            </a:r>
            <a:endParaRPr lang="en-US" altLang="zh-CN" sz="20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20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说出心理症状。</a:t>
            </a:r>
            <a:endParaRPr 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7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新人指南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217083"/>
            <a:ext cx="3998103" cy="290089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请关注我们的以下账号：@psoriasisIFPA（Twitter、Facebook、Instagram、LinkedIn）</a:t>
            </a:r>
          </a:p>
          <a:p>
            <a:pPr rtl="0">
              <a:lnSpc>
                <a:spcPct val="100000"/>
              </a:lnSpc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为您所需的平台选择社交媒体资讯</a:t>
            </a:r>
          </a:p>
          <a:p>
            <a:pPr rtl="0">
              <a:lnSpc>
                <a:spcPct val="100000"/>
              </a:lnSpc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使用我们的话题标签 #psoriaticdisease</a:t>
            </a:r>
          </a:p>
          <a:p>
            <a:pPr rtl="0">
              <a:lnSpc>
                <a:spcPct val="100000"/>
              </a:lnSpc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使用我们的活动图片（正方形格式），以 JPG 或 PNG 格式导出，上传图片和相关配文。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10E2815-7BD8-46CF-152C-E036FA53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21" y="3269259"/>
            <a:ext cx="1059321" cy="105932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812A251-2FDF-A9D4-D468-883A4648F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695" y="3269259"/>
            <a:ext cx="1060632" cy="1059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9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#DidYouKnow（你知道么？） 人们羞于寻求心理支持，导致即使能够获得 #mentalhealth（心理健康）服务，患者也无法接受适当的治疗。这个问题很严重，必须由医护人员和整个社会共同解决。更多信息参见 ifpa-pso.com/projects/psoriatic-disease-response-index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#NCDs</a:t>
            </a:r>
            <a:endParaRPr lang="ja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30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sky, outdoor, purple&#10;&#10;Description automatically generated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26199" y="1431920"/>
            <a:ext cx="27196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以前，</a:t>
            </a:r>
            <a:endParaRPr lang="en-US" altLang="zh-CN" sz="15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当您解释这是银屑病时，</a:t>
            </a:r>
            <a:endParaRPr lang="en-US" altLang="zh-CN" sz="15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人们通常会问：</a:t>
            </a:r>
            <a:endParaRPr lang="en-US" altLang="zh-CN" sz="15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“什么是银屑病？”</a:t>
            </a:r>
            <a:endParaRPr lang="en-US" altLang="zh-CN" sz="15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现在，当您提及银屑病时，</a:t>
            </a:r>
            <a:endParaRPr lang="en-US" altLang="zh-CN" sz="15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人们可能懂得何为银屑病，</a:t>
            </a:r>
            <a:endParaRPr lang="en-US" altLang="zh-CN" sz="15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sz="15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且知道其并非传染病。</a:t>
            </a:r>
            <a:endParaRPr lang="en-US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8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《银屑病响应索引：西太平洋地区》收集了如下数据：澳大利亚、中国、日本、菲律宾和新加坡五国为 #PsoriaticDisease（银屑病）患者共筑健康幸福的未来所做出的努力。您想知道更多结果么？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ja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80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485781"/>
            <a:ext cx="270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Times New Roman" panose="02020603050405020304" pitchFamily="18" charset="0"/>
              </a:rPr>
              <a:t>我不知道银屑病</a:t>
            </a:r>
            <a:endParaRPr lang="en-US" altLang="zh-CN" sz="1400" dirty="0">
              <a:solidFill>
                <a:schemeClr val="bg1"/>
              </a:solidFill>
              <a:effectLst/>
              <a:latin typeface="Proxima Nova" panose="02000506030000020004" pitchFamily="50" charset="0"/>
              <a:ea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Times New Roman" panose="02020603050405020304" pitchFamily="18" charset="0"/>
              </a:rPr>
              <a:t>会出现关节炎症状。</a:t>
            </a:r>
            <a:endParaRPr lang="en-US" altLang="zh-CN" sz="1400" dirty="0">
              <a:solidFill>
                <a:schemeClr val="bg1"/>
              </a:solidFill>
              <a:effectLst/>
              <a:latin typeface="Proxima Nova" panose="02000506030000020004" pitchFamily="50" charset="0"/>
              <a:ea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Times New Roman" panose="02020603050405020304" pitchFamily="18" charset="0"/>
              </a:rPr>
              <a:t>当疼痛愈发严重时，</a:t>
            </a:r>
            <a:endParaRPr lang="en-US" altLang="zh-CN" sz="1400" dirty="0">
              <a:solidFill>
                <a:schemeClr val="bg1"/>
              </a:solidFill>
              <a:effectLst/>
              <a:latin typeface="Proxima Nova" panose="02000506030000020004" pitchFamily="50" charset="0"/>
              <a:ea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Times New Roman" panose="02020603050405020304" pitchFamily="18" charset="0"/>
              </a:rPr>
              <a:t>我去看了一位骨科医生。</a:t>
            </a:r>
            <a:endParaRPr lang="en-US" altLang="zh-CN" sz="1400" dirty="0">
              <a:solidFill>
                <a:schemeClr val="bg1"/>
              </a:solidFill>
              <a:effectLst/>
              <a:latin typeface="Proxima Nova" panose="02000506030000020004" pitchFamily="50" charset="0"/>
              <a:ea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Times New Roman" panose="02020603050405020304" pitchFamily="18" charset="0"/>
              </a:rPr>
              <a:t>但这位医生对关节炎了解不多，导致延误诊断，</a:t>
            </a:r>
            <a:endParaRPr lang="en-US" altLang="zh-CN" sz="1400" dirty="0">
              <a:solidFill>
                <a:schemeClr val="bg1"/>
              </a:solidFill>
              <a:effectLst/>
              <a:latin typeface="Proxima Nova" panose="02000506030000020004" pitchFamily="50" charset="0"/>
              <a:ea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ctr" rtl="0"/>
            <a:r>
              <a:rPr lang="zh-hans-cn" sz="14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Times New Roman" panose="02020603050405020304" pitchFamily="18" charset="0"/>
              </a:rPr>
              <a:t>结果我的脚趾变形了。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41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首次出现病症到确诊 #PsoriaticDisease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（银屑病）的时间间隔过长，会影响病情发展、发病率和患者的长期健康，应尽快确诊并接受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治疗。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更多信息参见 </a:t>
            </a:r>
            <a:r>
              <a:rPr lang="zh-hans-cn" spc="-4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ifpa-pso.com/projects/psoriatic-disease-response-index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#NCDs #UHC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HealthForAll</a:t>
            </a: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31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778168"/>
            <a:ext cx="270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hans-cn" sz="20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银屑病引发的皮损病征令有些人感到害怕，但现在情况有所好转。</a:t>
            </a:r>
            <a:endParaRPr 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37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99B9-DFEE-4D91-14E4-8968421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hans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配文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A32-0F2E-985A-2468-17AE704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-hans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#DidYouKnow（你知道么？） 一项关于对中国 #psoriaticdisease（银屑病）患者生活质量影响的研究表明，参与研究的患者往往避而不去公共场所，不与朋友见面，因症状明显而担心别人的反应。请即刻停止污名化！更多信息参见 ifpa-pso.com/projects/psoriatic-disease-response-index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mentalhealth</a:t>
            </a:r>
            <a:r>
              <a:rPr lang="en-US" altLang="ja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#NCDs #</a:t>
            </a:r>
            <a:r>
              <a:rPr lang="en-US" altLang="ja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psoriaticdisease</a:t>
            </a:r>
            <a:endParaRPr lang="en-US" altLang="j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3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C08AE-0CA9-106D-6748-23E25EE7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62772-B723-BFCC-89A4-81B2BCD32104}"/>
              </a:ext>
            </a:extLst>
          </p:cNvPr>
          <p:cNvSpPr txBox="1"/>
          <p:nvPr/>
        </p:nvSpPr>
        <p:spPr>
          <a:xfrm>
            <a:off x="934720" y="1824335"/>
            <a:ext cx="270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altLang="zh-CN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hans-cn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遗憾的是，</a:t>
            </a:r>
            <a:endParaRPr lang="en-US" altLang="zh-CN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zh-hans-cn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由于银屑病带来的羞耻感，</a:t>
            </a:r>
            <a:endParaRPr lang="en-US" altLang="zh-CN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rtl="0"/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hans-cn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许多患者不会立即就诊。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837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FPA Colors">
      <a:dk1>
        <a:sysClr val="windowText" lastClr="000000"/>
      </a:dk1>
      <a:lt1>
        <a:sysClr val="window" lastClr="FFFFFF"/>
      </a:lt1>
      <a:dk2>
        <a:srgbClr val="234A75"/>
      </a:dk2>
      <a:lt2>
        <a:srgbClr val="5A7797"/>
      </a:lt2>
      <a:accent1>
        <a:srgbClr val="F04800"/>
      </a:accent1>
      <a:accent2>
        <a:srgbClr val="3A0084"/>
      </a:accent2>
      <a:accent3>
        <a:srgbClr val="F7A380"/>
      </a:accent3>
      <a:accent4>
        <a:srgbClr val="9C80C1"/>
      </a:accent4>
      <a:accent5>
        <a:srgbClr val="F7F090"/>
      </a:accent5>
      <a:accent6>
        <a:srgbClr val="CEE3F6"/>
      </a:accent6>
      <a:hlink>
        <a:srgbClr val="F04800"/>
      </a:hlink>
      <a:folHlink>
        <a:srgbClr val="3A0084"/>
      </a:folHlink>
    </a:clrScheme>
    <a:fontScheme name="IFPA Fonts">
      <a:majorFont>
        <a:latin typeface="Proxima Nova Black"/>
        <a:ea typeface=""/>
        <a:cs typeface=""/>
      </a:majorFont>
      <a:minorFont>
        <a:latin typeface="Proxima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E35DC30203034F8296E8F8FAE156FF" ma:contentTypeVersion="16" ma:contentTypeDescription="Skapa ett nytt dokument." ma:contentTypeScope="" ma:versionID="b2f6cd414f7b59fd26df2532b6b60b84">
  <xsd:schema xmlns:xsd="http://www.w3.org/2001/XMLSchema" xmlns:xs="http://www.w3.org/2001/XMLSchema" xmlns:p="http://schemas.microsoft.com/office/2006/metadata/properties" xmlns:ns2="107758df-31ce-4744-99f5-106403fdb18d" xmlns:ns3="5c28b821-7dd2-47f0-b50e-4a064eb5359f" targetNamespace="http://schemas.microsoft.com/office/2006/metadata/properties" ma:root="true" ma:fieldsID="a0211c7e58acba58676bfebdb9ac1cb2" ns2:_="" ns3:_="">
    <xsd:import namespace="107758df-31ce-4744-99f5-106403fdb18d"/>
    <xsd:import namespace="5c28b821-7dd2-47f0-b50e-4a064eb535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758df-31ce-4744-99f5-106403fdb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f575e6-39a6-453d-bf74-ed62f4c11614}" ma:internalName="TaxCatchAll" ma:showField="CatchAllData" ma:web="107758df-31ce-4744-99f5-106403fdb1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b821-7dd2-47f0-b50e-4a064eb5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ae62e49-5c10-4d16-98ec-86a66b308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28b821-7dd2-47f0-b50e-4a064eb5359f">
      <Terms xmlns="http://schemas.microsoft.com/office/infopath/2007/PartnerControls"/>
    </lcf76f155ced4ddcb4097134ff3c332f>
    <TaxCatchAll xmlns="107758df-31ce-4744-99f5-106403fdb18d" xsi:nil="true"/>
  </documentManagement>
</p:properties>
</file>

<file path=customXml/itemProps1.xml><?xml version="1.0" encoding="utf-8"?>
<ds:datastoreItem xmlns:ds="http://schemas.openxmlformats.org/officeDocument/2006/customXml" ds:itemID="{3B90DA03-DE95-483B-A3BA-C4156CB5F4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DB2445-893A-4FF8-AE09-20F2ABEA0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758df-31ce-4744-99f5-106403fdb18d"/>
    <ds:schemaRef ds:uri="5c28b821-7dd2-47f0-b50e-4a064eb53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5A2D91-A6F3-4608-A3DD-3266052AB108}">
  <ds:schemaRefs>
    <ds:schemaRef ds:uri="http://purl.org/dc/elements/1.1/"/>
    <ds:schemaRef ds:uri="5c28b821-7dd2-47f0-b50e-4a064eb5359f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07758df-31ce-4744-99f5-106403fdb18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</TotalTime>
  <Words>2123</Words>
  <Application>Microsoft Office PowerPoint</Application>
  <PresentationFormat>Anpassad</PresentationFormat>
  <Paragraphs>72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Microsoft YaHei</vt:lpstr>
      <vt:lpstr>Arial</vt:lpstr>
      <vt:lpstr>Proxima Nova</vt:lpstr>
      <vt:lpstr>Proxima Nova Black</vt:lpstr>
      <vt:lpstr>Office Theme</vt:lpstr>
      <vt:lpstr>Psoriatic Disease Response Index (银屑病响应索引)： 西太平洋地区</vt:lpstr>
      <vt:lpstr>新人指南</vt:lpstr>
      <vt:lpstr>PowerPoint-presentation</vt:lpstr>
      <vt:lpstr>配文 1</vt:lpstr>
      <vt:lpstr>PowerPoint-presentation</vt:lpstr>
      <vt:lpstr>配文 2</vt:lpstr>
      <vt:lpstr>PowerPoint-presentation</vt:lpstr>
      <vt:lpstr>配文 2</vt:lpstr>
      <vt:lpstr>PowerPoint-presentation</vt:lpstr>
      <vt:lpstr>配文 3</vt:lpstr>
      <vt:lpstr>PowerPoint-presentation</vt:lpstr>
      <vt:lpstr>配文 4</vt:lpstr>
      <vt:lpstr>PowerPoint-presentation</vt:lpstr>
      <vt:lpstr>配文 5</vt:lpstr>
      <vt:lpstr>PowerPoint-presentation</vt:lpstr>
      <vt:lpstr>配文 6</vt:lpstr>
      <vt:lpstr>PowerPoint-presentation</vt:lpstr>
      <vt:lpstr>配文 6</vt:lpstr>
      <vt:lpstr>PowerPoint-presentation</vt:lpstr>
      <vt:lpstr>配文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Psoriatic Disease Response Index: Western Pacific Region</dc:title>
  <dc:creator>Camille Lancelot</dc:creator>
  <cp:lastModifiedBy>Patrik Lindgren</cp:lastModifiedBy>
  <cp:revision>5</cp:revision>
  <dcterms:created xsi:type="dcterms:W3CDTF">2023-05-26T14:45:24Z</dcterms:created>
  <dcterms:modified xsi:type="dcterms:W3CDTF">2023-06-14T07:01:57Z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0x0101001FE35DC30203034F8296E8F8FAE156FF</vt:lpwstr>
  </property>
  <property fmtid="{D5CDD505-2E9C-101B-9397-08002B2CF9AE}" pid="3" name="ArticulateGUID">
    <vt:lpwstr>5C914C9D-5C45-410D-8A09-35B075527087</vt:lpwstr>
  </property>
  <property fmtid="{D5CDD505-2E9C-101B-9397-08002B2CF9AE}" pid="4" name="ArticulatePath">
    <vt:lpwstr>Index Western Pacific Social Media Toolkit_zh_Hans_20230612</vt:lpwstr>
  </property>
</Properties>
</file>