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6" r:id="rId7"/>
    <p:sldId id="259" r:id="rId8"/>
    <p:sldId id="260" r:id="rId9"/>
    <p:sldId id="261" r:id="rId10"/>
    <p:sldId id="262" r:id="rId11"/>
    <p:sldId id="263" r:id="rId12"/>
    <p:sldId id="266" r:id="rId13"/>
    <p:sldId id="267" r:id="rId14"/>
    <p:sldId id="264" r:id="rId15"/>
    <p:sldId id="265" r:id="rId16"/>
    <p:sldId id="276" r:id="rId17"/>
    <p:sldId id="271" r:id="rId18"/>
    <p:sldId id="270" r:id="rId19"/>
    <p:sldId id="269" r:id="rId20"/>
    <p:sldId id="272" r:id="rId21"/>
    <p:sldId id="273" r:id="rId22"/>
    <p:sldId id="274" r:id="rId23"/>
    <p:sldId id="275" r:id="rId24"/>
  </p:sldIdLst>
  <p:sldSz cx="4572000" cy="4572000"/>
  <p:notesSz cx="6858000" cy="9144000"/>
  <p:custDataLst>
    <p:tags r:id="rId25"/>
  </p:custDataLst>
  <p:defaultTextStyle>
    <a:defPPr rtl="0">
      <a:defRPr lang="fil-PH"/>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168" d="100"/>
          <a:sy n="168" d="100"/>
        </p:scale>
        <p:origin x="168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e Lancelot" userId="2569c226-79f7-4b58-8633-06e93c92840f" providerId="ADAL" clId="{5E14FCCB-236F-4E4B-B8F1-6D03E6CA0E53}"/>
    <pc:docChg chg="undo redo custSel addSld delSld modSld sldOrd">
      <pc:chgData name="Camille Lancelot" userId="2569c226-79f7-4b58-8633-06e93c92840f" providerId="ADAL" clId="{5E14FCCB-236F-4E4B-B8F1-6D03E6CA0E53}" dt="2023-05-26T15:33:34.440" v="220" actId="1076"/>
      <pc:docMkLst>
        <pc:docMk/>
      </pc:docMkLst>
      <pc:sldChg chg="modSp mod">
        <pc:chgData name="Camille Lancelot" userId="2569c226-79f7-4b58-8633-06e93c92840f" providerId="ADAL" clId="{5E14FCCB-236F-4E4B-B8F1-6D03E6CA0E53}" dt="2023-05-26T15:00:19.778" v="14" actId="20577"/>
        <pc:sldMkLst>
          <pc:docMk/>
          <pc:sldMk cId="271488333" sldId="256"/>
        </pc:sldMkLst>
        <pc:spChg chg="mod">
          <ac:chgData name="Camille Lancelot" userId="2569c226-79f7-4b58-8633-06e93c92840f" providerId="ADAL" clId="{5E14FCCB-236F-4E4B-B8F1-6D03E6CA0E53}" dt="2023-05-26T15:00:19.778" v="14" actId="20577"/>
          <ac:spMkLst>
            <pc:docMk/>
            <pc:sldMk cId="271488333" sldId="256"/>
            <ac:spMk id="6" creationId="{10A62772-B723-BFCC-89A4-81B2BCD32104}"/>
          </ac:spMkLst>
        </pc:spChg>
      </pc:sldChg>
      <pc:sldChg chg="addSp modSp mod">
        <pc:chgData name="Camille Lancelot" userId="2569c226-79f7-4b58-8633-06e93c92840f" providerId="ADAL" clId="{5E14FCCB-236F-4E4B-B8F1-6D03E6CA0E53}" dt="2023-05-26T15:05:04.966" v="77" actId="208"/>
        <pc:sldMkLst>
          <pc:docMk/>
          <pc:sldMk cId="2222383548" sldId="257"/>
        </pc:sldMkLst>
        <pc:spChg chg="mod">
          <ac:chgData name="Camille Lancelot" userId="2569c226-79f7-4b58-8633-06e93c92840f" providerId="ADAL" clId="{5E14FCCB-236F-4E4B-B8F1-6D03E6CA0E53}" dt="2023-05-26T14:59:15.035" v="0" actId="404"/>
          <ac:spMkLst>
            <pc:docMk/>
            <pc:sldMk cId="2222383548" sldId="257"/>
            <ac:spMk id="2" creationId="{438599B9-DFEE-4D91-14E4-8968421C89C0}"/>
          </ac:spMkLst>
        </pc:spChg>
        <pc:spChg chg="mod">
          <ac:chgData name="Camille Lancelot" userId="2569c226-79f7-4b58-8633-06e93c92840f" providerId="ADAL" clId="{5E14FCCB-236F-4E4B-B8F1-6D03E6CA0E53}" dt="2023-05-26T14:59:28.465" v="1" actId="20577"/>
          <ac:spMkLst>
            <pc:docMk/>
            <pc:sldMk cId="2222383548" sldId="257"/>
            <ac:spMk id="3" creationId="{9EA9EA32-0F2E-985A-2468-17AE704836B6}"/>
          </ac:spMkLst>
        </pc:spChg>
        <pc:picChg chg="add mod">
          <ac:chgData name="Camille Lancelot" userId="2569c226-79f7-4b58-8633-06e93c92840f" providerId="ADAL" clId="{5E14FCCB-236F-4E4B-B8F1-6D03E6CA0E53}" dt="2023-05-26T15:05:04.966" v="77" actId="208"/>
          <ac:picMkLst>
            <pc:docMk/>
            <pc:sldMk cId="2222383548" sldId="257"/>
            <ac:picMk id="8" creationId="{7EF35F9D-EFEA-98E1-3D63-26809641FD26}"/>
          </ac:picMkLst>
        </pc:picChg>
        <pc:picChg chg="add mod">
          <ac:chgData name="Camille Lancelot" userId="2569c226-79f7-4b58-8633-06e93c92840f" providerId="ADAL" clId="{5E14FCCB-236F-4E4B-B8F1-6D03E6CA0E53}" dt="2023-05-26T15:05:04.966" v="77" actId="208"/>
          <ac:picMkLst>
            <pc:docMk/>
            <pc:sldMk cId="2222383548" sldId="257"/>
            <ac:picMk id="10" creationId="{BE815598-A75E-80D4-5069-0F01AE946E17}"/>
          </ac:picMkLst>
        </pc:picChg>
      </pc:sldChg>
      <pc:sldChg chg="addSp modSp mod">
        <pc:chgData name="Camille Lancelot" userId="2569c226-79f7-4b58-8633-06e93c92840f" providerId="ADAL" clId="{5E14FCCB-236F-4E4B-B8F1-6D03E6CA0E53}" dt="2023-05-26T15:05:34.007" v="79" actId="1076"/>
        <pc:sldMkLst>
          <pc:docMk/>
          <pc:sldMk cId="167890562" sldId="258"/>
        </pc:sldMkLst>
        <pc:picChg chg="add mod">
          <ac:chgData name="Camille Lancelot" userId="2569c226-79f7-4b58-8633-06e93c92840f" providerId="ADAL" clId="{5E14FCCB-236F-4E4B-B8F1-6D03E6CA0E53}" dt="2023-05-26T15:05:34.007" v="79" actId="1076"/>
          <ac:picMkLst>
            <pc:docMk/>
            <pc:sldMk cId="167890562" sldId="258"/>
            <ac:picMk id="4" creationId="{F28A7272-5578-13F6-60BD-850D8000A34C}"/>
          </ac:picMkLst>
        </pc:picChg>
        <pc:picChg chg="add mod">
          <ac:chgData name="Camille Lancelot" userId="2569c226-79f7-4b58-8633-06e93c92840f" providerId="ADAL" clId="{5E14FCCB-236F-4E4B-B8F1-6D03E6CA0E53}" dt="2023-05-26T15:05:34.007" v="79" actId="1076"/>
          <ac:picMkLst>
            <pc:docMk/>
            <pc:sldMk cId="167890562" sldId="258"/>
            <ac:picMk id="5" creationId="{A1DAA837-9E98-42F0-2316-971216C929EB}"/>
          </ac:picMkLst>
        </pc:picChg>
      </pc:sldChg>
      <pc:sldChg chg="modSp add mod ord">
        <pc:chgData name="Camille Lancelot" userId="2569c226-79f7-4b58-8633-06e93c92840f" providerId="ADAL" clId="{5E14FCCB-236F-4E4B-B8F1-6D03E6CA0E53}" dt="2023-05-26T15:01:48.411" v="52" actId="5793"/>
        <pc:sldMkLst>
          <pc:docMk/>
          <pc:sldMk cId="760807753" sldId="259"/>
        </pc:sldMkLst>
        <pc:spChg chg="mod">
          <ac:chgData name="Camille Lancelot" userId="2569c226-79f7-4b58-8633-06e93c92840f" providerId="ADAL" clId="{5E14FCCB-236F-4E4B-B8F1-6D03E6CA0E53}" dt="2023-05-26T15:01:10.382" v="38" actId="20577"/>
          <ac:spMkLst>
            <pc:docMk/>
            <pc:sldMk cId="760807753" sldId="259"/>
            <ac:spMk id="2" creationId="{438599B9-DFEE-4D91-14E4-8968421C89C0}"/>
          </ac:spMkLst>
        </pc:spChg>
        <pc:spChg chg="mod">
          <ac:chgData name="Camille Lancelot" userId="2569c226-79f7-4b58-8633-06e93c92840f" providerId="ADAL" clId="{5E14FCCB-236F-4E4B-B8F1-6D03E6CA0E53}" dt="2023-05-26T15:01:48.411" v="52" actId="5793"/>
          <ac:spMkLst>
            <pc:docMk/>
            <pc:sldMk cId="760807753" sldId="259"/>
            <ac:spMk id="3" creationId="{9EA9EA32-0F2E-985A-2468-17AE704836B6}"/>
          </ac:spMkLst>
        </pc:spChg>
      </pc:sldChg>
      <pc:sldChg chg="add del">
        <pc:chgData name="Camille Lancelot" userId="2569c226-79f7-4b58-8633-06e93c92840f" providerId="ADAL" clId="{5E14FCCB-236F-4E4B-B8F1-6D03E6CA0E53}" dt="2023-05-26T15:00:41.618" v="16"/>
        <pc:sldMkLst>
          <pc:docMk/>
          <pc:sldMk cId="1106424612" sldId="259"/>
        </pc:sldMkLst>
      </pc:sldChg>
      <pc:sldChg chg="modSp add mod ord">
        <pc:chgData name="Camille Lancelot" userId="2569c226-79f7-4b58-8633-06e93c92840f" providerId="ADAL" clId="{5E14FCCB-236F-4E4B-B8F1-6D03E6CA0E53}" dt="2023-05-26T15:11:40.272" v="85" actId="1076"/>
        <pc:sldMkLst>
          <pc:docMk/>
          <pc:sldMk cId="964419931" sldId="260"/>
        </pc:sldMkLst>
        <pc:spChg chg="mod">
          <ac:chgData name="Camille Lancelot" userId="2569c226-79f7-4b58-8633-06e93c92840f" providerId="ADAL" clId="{5E14FCCB-236F-4E4B-B8F1-6D03E6CA0E53}" dt="2023-05-26T15:11:40.272" v="85" actId="1076"/>
          <ac:spMkLst>
            <pc:docMk/>
            <pc:sldMk cId="964419931" sldId="260"/>
            <ac:spMk id="6" creationId="{10A62772-B723-BFCC-89A4-81B2BCD32104}"/>
          </ac:spMkLst>
        </pc:spChg>
        <pc:picChg chg="mod">
          <ac:chgData name="Camille Lancelot" userId="2569c226-79f7-4b58-8633-06e93c92840f" providerId="ADAL" clId="{5E14FCCB-236F-4E4B-B8F1-6D03E6CA0E53}" dt="2023-05-26T15:06:17.154" v="80" actId="14826"/>
          <ac:picMkLst>
            <pc:docMk/>
            <pc:sldMk cId="964419931" sldId="260"/>
            <ac:picMk id="5" creationId="{83BC08AE-0CA9-106D-6748-23E25EE7E9AC}"/>
          </ac:picMkLst>
        </pc:picChg>
      </pc:sldChg>
      <pc:sldChg chg="modSp add mod ord">
        <pc:chgData name="Camille Lancelot" userId="2569c226-79f7-4b58-8633-06e93c92840f" providerId="ADAL" clId="{5E14FCCB-236F-4E4B-B8F1-6D03E6CA0E53}" dt="2023-05-26T15:12:18.959" v="92"/>
        <pc:sldMkLst>
          <pc:docMk/>
          <pc:sldMk cId="2400313488" sldId="261"/>
        </pc:sldMkLst>
        <pc:spChg chg="mod">
          <ac:chgData name="Camille Lancelot" userId="2569c226-79f7-4b58-8633-06e93c92840f" providerId="ADAL" clId="{5E14FCCB-236F-4E4B-B8F1-6D03E6CA0E53}" dt="2023-05-26T15:11:57.441" v="89" actId="20577"/>
          <ac:spMkLst>
            <pc:docMk/>
            <pc:sldMk cId="2400313488" sldId="261"/>
            <ac:spMk id="2" creationId="{438599B9-DFEE-4D91-14E4-8968421C89C0}"/>
          </ac:spMkLst>
        </pc:spChg>
        <pc:spChg chg="mod">
          <ac:chgData name="Camille Lancelot" userId="2569c226-79f7-4b58-8633-06e93c92840f" providerId="ADAL" clId="{5E14FCCB-236F-4E4B-B8F1-6D03E6CA0E53}" dt="2023-05-26T15:12:18.959" v="92"/>
          <ac:spMkLst>
            <pc:docMk/>
            <pc:sldMk cId="2400313488" sldId="261"/>
            <ac:spMk id="3" creationId="{9EA9EA32-0F2E-985A-2468-17AE704836B6}"/>
          </ac:spMkLst>
        </pc:spChg>
      </pc:sldChg>
      <pc:sldChg chg="modSp add mod ord">
        <pc:chgData name="Camille Lancelot" userId="2569c226-79f7-4b58-8633-06e93c92840f" providerId="ADAL" clId="{5E14FCCB-236F-4E4B-B8F1-6D03E6CA0E53}" dt="2023-05-26T15:19:03.340" v="117" actId="14826"/>
        <pc:sldMkLst>
          <pc:docMk/>
          <pc:sldMk cId="3301374540" sldId="262"/>
        </pc:sldMkLst>
        <pc:spChg chg="mod">
          <ac:chgData name="Camille Lancelot" userId="2569c226-79f7-4b58-8633-06e93c92840f" providerId="ADAL" clId="{5E14FCCB-236F-4E4B-B8F1-6D03E6CA0E53}" dt="2023-05-26T15:13:29.819" v="106" actId="403"/>
          <ac:spMkLst>
            <pc:docMk/>
            <pc:sldMk cId="3301374540" sldId="262"/>
            <ac:spMk id="6" creationId="{10A62772-B723-BFCC-89A4-81B2BCD32104}"/>
          </ac:spMkLst>
        </pc:spChg>
        <pc:picChg chg="mod">
          <ac:chgData name="Camille Lancelot" userId="2569c226-79f7-4b58-8633-06e93c92840f" providerId="ADAL" clId="{5E14FCCB-236F-4E4B-B8F1-6D03E6CA0E53}" dt="2023-05-26T15:19:03.340" v="117" actId="14826"/>
          <ac:picMkLst>
            <pc:docMk/>
            <pc:sldMk cId="3301374540" sldId="262"/>
            <ac:picMk id="5" creationId="{83BC08AE-0CA9-106D-6748-23E25EE7E9AC}"/>
          </ac:picMkLst>
        </pc:picChg>
      </pc:sldChg>
      <pc:sldChg chg="modSp add mod ord">
        <pc:chgData name="Camille Lancelot" userId="2569c226-79f7-4b58-8633-06e93c92840f" providerId="ADAL" clId="{5E14FCCB-236F-4E4B-B8F1-6D03E6CA0E53}" dt="2023-05-26T15:17:45.163" v="110"/>
        <pc:sldMkLst>
          <pc:docMk/>
          <pc:sldMk cId="1813336902" sldId="263"/>
        </pc:sldMkLst>
        <pc:spChg chg="mod">
          <ac:chgData name="Camille Lancelot" userId="2569c226-79f7-4b58-8633-06e93c92840f" providerId="ADAL" clId="{5E14FCCB-236F-4E4B-B8F1-6D03E6CA0E53}" dt="2023-05-26T15:17:45.163" v="110"/>
          <ac:spMkLst>
            <pc:docMk/>
            <pc:sldMk cId="1813336902" sldId="263"/>
            <ac:spMk id="3" creationId="{9EA9EA32-0F2E-985A-2468-17AE704836B6}"/>
          </ac:spMkLst>
        </pc:spChg>
      </pc:sldChg>
      <pc:sldChg chg="modSp add mod ord">
        <pc:chgData name="Camille Lancelot" userId="2569c226-79f7-4b58-8633-06e93c92840f" providerId="ADAL" clId="{5E14FCCB-236F-4E4B-B8F1-6D03E6CA0E53}" dt="2023-05-26T15:19:59.864" v="121"/>
        <pc:sldMkLst>
          <pc:docMk/>
          <pc:sldMk cId="1234836681" sldId="264"/>
        </pc:sldMkLst>
        <pc:spChg chg="mod">
          <ac:chgData name="Camille Lancelot" userId="2569c226-79f7-4b58-8633-06e93c92840f" providerId="ADAL" clId="{5E14FCCB-236F-4E4B-B8F1-6D03E6CA0E53}" dt="2023-05-26T15:19:59.864" v="121"/>
          <ac:spMkLst>
            <pc:docMk/>
            <pc:sldMk cId="1234836681" sldId="264"/>
            <ac:spMk id="6" creationId="{10A62772-B723-BFCC-89A4-81B2BCD32104}"/>
          </ac:spMkLst>
        </pc:spChg>
      </pc:sldChg>
      <pc:sldChg chg="modSp add mod ord">
        <pc:chgData name="Camille Lancelot" userId="2569c226-79f7-4b58-8633-06e93c92840f" providerId="ADAL" clId="{5E14FCCB-236F-4E4B-B8F1-6D03E6CA0E53}" dt="2023-05-26T15:20:36.898" v="133" actId="20577"/>
        <pc:sldMkLst>
          <pc:docMk/>
          <pc:sldMk cId="2385235969" sldId="265"/>
        </pc:sldMkLst>
        <pc:spChg chg="mod">
          <ac:chgData name="Camille Lancelot" userId="2569c226-79f7-4b58-8633-06e93c92840f" providerId="ADAL" clId="{5E14FCCB-236F-4E4B-B8F1-6D03E6CA0E53}" dt="2023-05-26T15:20:36.898" v="133" actId="20577"/>
          <ac:spMkLst>
            <pc:docMk/>
            <pc:sldMk cId="2385235969" sldId="265"/>
            <ac:spMk id="2" creationId="{438599B9-DFEE-4D91-14E4-8968421C89C0}"/>
          </ac:spMkLst>
        </pc:spChg>
        <pc:spChg chg="mod">
          <ac:chgData name="Camille Lancelot" userId="2569c226-79f7-4b58-8633-06e93c92840f" providerId="ADAL" clId="{5E14FCCB-236F-4E4B-B8F1-6D03E6CA0E53}" dt="2023-05-26T15:20:16.757" v="125"/>
          <ac:spMkLst>
            <pc:docMk/>
            <pc:sldMk cId="2385235969" sldId="265"/>
            <ac:spMk id="3" creationId="{9EA9EA32-0F2E-985A-2468-17AE704836B6}"/>
          </ac:spMkLst>
        </pc:spChg>
      </pc:sldChg>
      <pc:sldChg chg="modSp add mod ord">
        <pc:chgData name="Camille Lancelot" userId="2569c226-79f7-4b58-8633-06e93c92840f" providerId="ADAL" clId="{5E14FCCB-236F-4E4B-B8F1-6D03E6CA0E53}" dt="2023-05-26T15:22:20.476" v="139" actId="14826"/>
        <pc:sldMkLst>
          <pc:docMk/>
          <pc:sldMk cId="1278837696" sldId="266"/>
        </pc:sldMkLst>
        <pc:spChg chg="mod">
          <ac:chgData name="Camille Lancelot" userId="2569c226-79f7-4b58-8633-06e93c92840f" providerId="ADAL" clId="{5E14FCCB-236F-4E4B-B8F1-6D03E6CA0E53}" dt="2023-05-26T15:21:17.681" v="138" actId="1076"/>
          <ac:spMkLst>
            <pc:docMk/>
            <pc:sldMk cId="1278837696" sldId="266"/>
            <ac:spMk id="6" creationId="{10A62772-B723-BFCC-89A4-81B2BCD32104}"/>
          </ac:spMkLst>
        </pc:spChg>
        <pc:picChg chg="mod">
          <ac:chgData name="Camille Lancelot" userId="2569c226-79f7-4b58-8633-06e93c92840f" providerId="ADAL" clId="{5E14FCCB-236F-4E4B-B8F1-6D03E6CA0E53}" dt="2023-05-26T15:22:20.476" v="139" actId="14826"/>
          <ac:picMkLst>
            <pc:docMk/>
            <pc:sldMk cId="1278837696" sldId="266"/>
            <ac:picMk id="5" creationId="{83BC08AE-0CA9-106D-6748-23E25EE7E9AC}"/>
          </ac:picMkLst>
        </pc:picChg>
      </pc:sldChg>
      <pc:sldChg chg="modSp add mod ord">
        <pc:chgData name="Camille Lancelot" userId="2569c226-79f7-4b58-8633-06e93c92840f" providerId="ADAL" clId="{5E14FCCB-236F-4E4B-B8F1-6D03E6CA0E53}" dt="2023-05-26T15:22:36.744" v="143"/>
        <pc:sldMkLst>
          <pc:docMk/>
          <pc:sldMk cId="1669021066" sldId="267"/>
        </pc:sldMkLst>
        <pc:spChg chg="mod">
          <ac:chgData name="Camille Lancelot" userId="2569c226-79f7-4b58-8633-06e93c92840f" providerId="ADAL" clId="{5E14FCCB-236F-4E4B-B8F1-6D03E6CA0E53}" dt="2023-05-26T15:22:36.744" v="143"/>
          <ac:spMkLst>
            <pc:docMk/>
            <pc:sldMk cId="1669021066" sldId="267"/>
            <ac:spMk id="3" creationId="{9EA9EA32-0F2E-985A-2468-17AE704836B6}"/>
          </ac:spMkLst>
        </pc:spChg>
      </pc:sldChg>
      <pc:sldChg chg="add del ord">
        <pc:chgData name="Camille Lancelot" userId="2569c226-79f7-4b58-8633-06e93c92840f" providerId="ADAL" clId="{5E14FCCB-236F-4E4B-B8F1-6D03E6CA0E53}" dt="2023-05-26T15:24:30.446" v="153" actId="2696"/>
        <pc:sldMkLst>
          <pc:docMk/>
          <pc:sldMk cId="3364854976" sldId="268"/>
        </pc:sldMkLst>
      </pc:sldChg>
      <pc:sldChg chg="modSp add mod ord">
        <pc:chgData name="Camille Lancelot" userId="2569c226-79f7-4b58-8633-06e93c92840f" providerId="ADAL" clId="{5E14FCCB-236F-4E4B-B8F1-6D03E6CA0E53}" dt="2023-05-26T15:25:17.125" v="165"/>
        <pc:sldMkLst>
          <pc:docMk/>
          <pc:sldMk cId="3485613583" sldId="269"/>
        </pc:sldMkLst>
        <pc:spChg chg="mod">
          <ac:chgData name="Camille Lancelot" userId="2569c226-79f7-4b58-8633-06e93c92840f" providerId="ADAL" clId="{5E14FCCB-236F-4E4B-B8F1-6D03E6CA0E53}" dt="2023-05-26T15:24:38.046" v="154" actId="20577"/>
          <ac:spMkLst>
            <pc:docMk/>
            <pc:sldMk cId="3485613583" sldId="269"/>
            <ac:spMk id="2" creationId="{438599B9-DFEE-4D91-14E4-8968421C89C0}"/>
          </ac:spMkLst>
        </pc:spChg>
        <pc:spChg chg="mod">
          <ac:chgData name="Camille Lancelot" userId="2569c226-79f7-4b58-8633-06e93c92840f" providerId="ADAL" clId="{5E14FCCB-236F-4E4B-B8F1-6D03E6CA0E53}" dt="2023-05-26T15:25:17.125" v="165"/>
          <ac:spMkLst>
            <pc:docMk/>
            <pc:sldMk cId="3485613583" sldId="269"/>
            <ac:spMk id="3" creationId="{9EA9EA32-0F2E-985A-2468-17AE704836B6}"/>
          </ac:spMkLst>
        </pc:spChg>
      </pc:sldChg>
      <pc:sldChg chg="add ord">
        <pc:chgData name="Camille Lancelot" userId="2569c226-79f7-4b58-8633-06e93c92840f" providerId="ADAL" clId="{5E14FCCB-236F-4E4B-B8F1-6D03E6CA0E53}" dt="2023-05-26T15:24:28.530" v="152"/>
        <pc:sldMkLst>
          <pc:docMk/>
          <pc:sldMk cId="1609756080" sldId="270"/>
        </pc:sldMkLst>
      </pc:sldChg>
      <pc:sldChg chg="modSp add mod ord">
        <pc:chgData name="Camille Lancelot" userId="2569c226-79f7-4b58-8633-06e93c92840f" providerId="ADAL" clId="{5E14FCCB-236F-4E4B-B8F1-6D03E6CA0E53}" dt="2023-05-26T15:25:00.996" v="161"/>
        <pc:sldMkLst>
          <pc:docMk/>
          <pc:sldMk cId="2596067628" sldId="271"/>
        </pc:sldMkLst>
        <pc:spChg chg="mod">
          <ac:chgData name="Camille Lancelot" userId="2569c226-79f7-4b58-8633-06e93c92840f" providerId="ADAL" clId="{5E14FCCB-236F-4E4B-B8F1-6D03E6CA0E53}" dt="2023-05-26T15:24:47.130" v="158" actId="20577"/>
          <ac:spMkLst>
            <pc:docMk/>
            <pc:sldMk cId="2596067628" sldId="271"/>
            <ac:spMk id="2" creationId="{438599B9-DFEE-4D91-14E4-8968421C89C0}"/>
          </ac:spMkLst>
        </pc:spChg>
        <pc:spChg chg="mod">
          <ac:chgData name="Camille Lancelot" userId="2569c226-79f7-4b58-8633-06e93c92840f" providerId="ADAL" clId="{5E14FCCB-236F-4E4B-B8F1-6D03E6CA0E53}" dt="2023-05-26T15:25:00.996" v="161"/>
          <ac:spMkLst>
            <pc:docMk/>
            <pc:sldMk cId="2596067628" sldId="271"/>
            <ac:spMk id="3" creationId="{9EA9EA32-0F2E-985A-2468-17AE704836B6}"/>
          </ac:spMkLst>
        </pc:spChg>
      </pc:sldChg>
      <pc:sldChg chg="modSp add mod ord">
        <pc:chgData name="Camille Lancelot" userId="2569c226-79f7-4b58-8633-06e93c92840f" providerId="ADAL" clId="{5E14FCCB-236F-4E4B-B8F1-6D03E6CA0E53}" dt="2023-05-26T15:26:23.854" v="175" actId="14826"/>
        <pc:sldMkLst>
          <pc:docMk/>
          <pc:sldMk cId="1566230256" sldId="272"/>
        </pc:sldMkLst>
        <pc:spChg chg="mod">
          <ac:chgData name="Camille Lancelot" userId="2569c226-79f7-4b58-8633-06e93c92840f" providerId="ADAL" clId="{5E14FCCB-236F-4E4B-B8F1-6D03E6CA0E53}" dt="2023-05-26T15:26:09.116" v="174"/>
          <ac:spMkLst>
            <pc:docMk/>
            <pc:sldMk cId="1566230256" sldId="272"/>
            <ac:spMk id="6" creationId="{10A62772-B723-BFCC-89A4-81B2BCD32104}"/>
          </ac:spMkLst>
        </pc:spChg>
        <pc:picChg chg="mod">
          <ac:chgData name="Camille Lancelot" userId="2569c226-79f7-4b58-8633-06e93c92840f" providerId="ADAL" clId="{5E14FCCB-236F-4E4B-B8F1-6D03E6CA0E53}" dt="2023-05-26T15:26:23.854" v="175" actId="14826"/>
          <ac:picMkLst>
            <pc:docMk/>
            <pc:sldMk cId="1566230256" sldId="272"/>
            <ac:picMk id="5" creationId="{83BC08AE-0CA9-106D-6748-23E25EE7E9AC}"/>
          </ac:picMkLst>
        </pc:picChg>
      </pc:sldChg>
      <pc:sldChg chg="modSp add mod ord">
        <pc:chgData name="Camille Lancelot" userId="2569c226-79f7-4b58-8633-06e93c92840f" providerId="ADAL" clId="{5E14FCCB-236F-4E4B-B8F1-6D03E6CA0E53}" dt="2023-05-26T15:26:44.458" v="179"/>
        <pc:sldMkLst>
          <pc:docMk/>
          <pc:sldMk cId="3104839561" sldId="273"/>
        </pc:sldMkLst>
        <pc:spChg chg="mod">
          <ac:chgData name="Camille Lancelot" userId="2569c226-79f7-4b58-8633-06e93c92840f" providerId="ADAL" clId="{5E14FCCB-236F-4E4B-B8F1-6D03E6CA0E53}" dt="2023-05-26T15:26:44.458" v="179"/>
          <ac:spMkLst>
            <pc:docMk/>
            <pc:sldMk cId="3104839561" sldId="273"/>
            <ac:spMk id="3" creationId="{9EA9EA32-0F2E-985A-2468-17AE704836B6}"/>
          </ac:spMkLst>
        </pc:spChg>
      </pc:sldChg>
      <pc:sldChg chg="modSp add mod ord">
        <pc:chgData name="Camille Lancelot" userId="2569c226-79f7-4b58-8633-06e93c92840f" providerId="ADAL" clId="{5E14FCCB-236F-4E4B-B8F1-6D03E6CA0E53}" dt="2023-05-26T15:29:44.351" v="199" actId="14826"/>
        <pc:sldMkLst>
          <pc:docMk/>
          <pc:sldMk cId="358074658" sldId="274"/>
        </pc:sldMkLst>
        <pc:spChg chg="mod">
          <ac:chgData name="Camille Lancelot" userId="2569c226-79f7-4b58-8633-06e93c92840f" providerId="ADAL" clId="{5E14FCCB-236F-4E4B-B8F1-6D03E6CA0E53}" dt="2023-05-26T15:27:51.360" v="193" actId="1076"/>
          <ac:spMkLst>
            <pc:docMk/>
            <pc:sldMk cId="358074658" sldId="274"/>
            <ac:spMk id="6" creationId="{10A62772-B723-BFCC-89A4-81B2BCD32104}"/>
          </ac:spMkLst>
        </pc:spChg>
        <pc:picChg chg="mod">
          <ac:chgData name="Camille Lancelot" userId="2569c226-79f7-4b58-8633-06e93c92840f" providerId="ADAL" clId="{5E14FCCB-236F-4E4B-B8F1-6D03E6CA0E53}" dt="2023-05-26T15:29:44.351" v="199" actId="14826"/>
          <ac:picMkLst>
            <pc:docMk/>
            <pc:sldMk cId="358074658" sldId="274"/>
            <ac:picMk id="5" creationId="{83BC08AE-0CA9-106D-6748-23E25EE7E9AC}"/>
          </ac:picMkLst>
        </pc:picChg>
      </pc:sldChg>
      <pc:sldChg chg="modSp add mod ord">
        <pc:chgData name="Camille Lancelot" userId="2569c226-79f7-4b58-8633-06e93c92840f" providerId="ADAL" clId="{5E14FCCB-236F-4E4B-B8F1-6D03E6CA0E53}" dt="2023-05-26T15:28:11.100" v="198" actId="20577"/>
        <pc:sldMkLst>
          <pc:docMk/>
          <pc:sldMk cId="2762308036" sldId="275"/>
        </pc:sldMkLst>
        <pc:spChg chg="mod">
          <ac:chgData name="Camille Lancelot" userId="2569c226-79f7-4b58-8633-06e93c92840f" providerId="ADAL" clId="{5E14FCCB-236F-4E4B-B8F1-6D03E6CA0E53}" dt="2023-05-26T15:27:32.714" v="186" actId="20577"/>
          <ac:spMkLst>
            <pc:docMk/>
            <pc:sldMk cId="2762308036" sldId="275"/>
            <ac:spMk id="2" creationId="{438599B9-DFEE-4D91-14E4-8968421C89C0}"/>
          </ac:spMkLst>
        </pc:spChg>
        <pc:spChg chg="mod">
          <ac:chgData name="Camille Lancelot" userId="2569c226-79f7-4b58-8633-06e93c92840f" providerId="ADAL" clId="{5E14FCCB-236F-4E4B-B8F1-6D03E6CA0E53}" dt="2023-05-26T15:28:11.100" v="198" actId="20577"/>
          <ac:spMkLst>
            <pc:docMk/>
            <pc:sldMk cId="2762308036" sldId="275"/>
            <ac:spMk id="3" creationId="{9EA9EA32-0F2E-985A-2468-17AE704836B6}"/>
          </ac:spMkLst>
        </pc:spChg>
      </pc:sldChg>
      <pc:sldChg chg="modSp add mod ord">
        <pc:chgData name="Camille Lancelot" userId="2569c226-79f7-4b58-8633-06e93c92840f" providerId="ADAL" clId="{5E14FCCB-236F-4E4B-B8F1-6D03E6CA0E53}" dt="2023-05-26T15:33:34.440" v="220" actId="1076"/>
        <pc:sldMkLst>
          <pc:docMk/>
          <pc:sldMk cId="3533681669" sldId="276"/>
        </pc:sldMkLst>
        <pc:spChg chg="mod">
          <ac:chgData name="Camille Lancelot" userId="2569c226-79f7-4b58-8633-06e93c92840f" providerId="ADAL" clId="{5E14FCCB-236F-4E4B-B8F1-6D03E6CA0E53}" dt="2023-05-26T15:33:34.440" v="220" actId="1076"/>
          <ac:spMkLst>
            <pc:docMk/>
            <pc:sldMk cId="3533681669" sldId="276"/>
            <ac:spMk id="6" creationId="{10A62772-B723-BFCC-89A4-81B2BCD32104}"/>
          </ac:spMkLst>
        </pc:spChg>
        <pc:picChg chg="mod">
          <ac:chgData name="Camille Lancelot" userId="2569c226-79f7-4b58-8633-06e93c92840f" providerId="ADAL" clId="{5E14FCCB-236F-4E4B-B8F1-6D03E6CA0E53}" dt="2023-05-26T15:32:50.022" v="205" actId="14826"/>
          <ac:picMkLst>
            <pc:docMk/>
            <pc:sldMk cId="3533681669" sldId="276"/>
            <ac:picMk id="5" creationId="{83BC08AE-0CA9-106D-6748-23E25EE7E9AC}"/>
          </ac:picMkLst>
        </pc:picChg>
      </pc:sldChg>
    </pc:docChg>
  </pc:docChgLst>
  <pc:docChgLst>
    <pc:chgData name="Elisa Martini" userId="e06fafce-0d50-4744-ba12-bd2ee2324fa5" providerId="ADAL" clId="{480463A5-E132-4FA6-8726-303E5DE1D680}"/>
    <pc:docChg chg="modSld">
      <pc:chgData name="Elisa Martini" userId="e06fafce-0d50-4744-ba12-bd2ee2324fa5" providerId="ADAL" clId="{480463A5-E132-4FA6-8726-303E5DE1D680}" dt="2023-06-05T09:51:48.962" v="187" actId="13926"/>
      <pc:docMkLst>
        <pc:docMk/>
      </pc:docMkLst>
      <pc:sldChg chg="modSp mod">
        <pc:chgData name="Elisa Martini" userId="e06fafce-0d50-4744-ba12-bd2ee2324fa5" providerId="ADAL" clId="{480463A5-E132-4FA6-8726-303E5DE1D680}" dt="2023-06-05T09:50:50.705" v="179" actId="13926"/>
        <pc:sldMkLst>
          <pc:docMk/>
          <pc:sldMk cId="167890562" sldId="258"/>
        </pc:sldMkLst>
        <pc:spChg chg="mod">
          <ac:chgData name="Elisa Martini" userId="e06fafce-0d50-4744-ba12-bd2ee2324fa5" providerId="ADAL" clId="{480463A5-E132-4FA6-8726-303E5DE1D680}" dt="2023-06-05T09:50:50.705" v="179" actId="13926"/>
          <ac:spMkLst>
            <pc:docMk/>
            <pc:sldMk cId="167890562" sldId="258"/>
            <ac:spMk id="3" creationId="{9EA9EA32-0F2E-985A-2468-17AE704836B6}"/>
          </ac:spMkLst>
        </pc:spChg>
      </pc:sldChg>
      <pc:sldChg chg="modSp mod">
        <pc:chgData name="Elisa Martini" userId="e06fafce-0d50-4744-ba12-bd2ee2324fa5" providerId="ADAL" clId="{480463A5-E132-4FA6-8726-303E5DE1D680}" dt="2023-06-05T09:50:40.594" v="178" actId="13926"/>
        <pc:sldMkLst>
          <pc:docMk/>
          <pc:sldMk cId="760807753" sldId="259"/>
        </pc:sldMkLst>
        <pc:spChg chg="mod">
          <ac:chgData name="Elisa Martini" userId="e06fafce-0d50-4744-ba12-bd2ee2324fa5" providerId="ADAL" clId="{480463A5-E132-4FA6-8726-303E5DE1D680}" dt="2023-06-05T09:50:40.594" v="178" actId="13926"/>
          <ac:spMkLst>
            <pc:docMk/>
            <pc:sldMk cId="760807753" sldId="259"/>
            <ac:spMk id="3" creationId="{9EA9EA32-0F2E-985A-2468-17AE704836B6}"/>
          </ac:spMkLst>
        </pc:spChg>
      </pc:sldChg>
      <pc:sldChg chg="modSp mod">
        <pc:chgData name="Elisa Martini" userId="e06fafce-0d50-4744-ba12-bd2ee2324fa5" providerId="ADAL" clId="{480463A5-E132-4FA6-8726-303E5DE1D680}" dt="2023-06-05T09:51:02.260" v="180" actId="13926"/>
        <pc:sldMkLst>
          <pc:docMk/>
          <pc:sldMk cId="2400313488" sldId="261"/>
        </pc:sldMkLst>
        <pc:spChg chg="mod">
          <ac:chgData name="Elisa Martini" userId="e06fafce-0d50-4744-ba12-bd2ee2324fa5" providerId="ADAL" clId="{480463A5-E132-4FA6-8726-303E5DE1D680}" dt="2023-06-05T09:51:02.260" v="180" actId="13926"/>
          <ac:spMkLst>
            <pc:docMk/>
            <pc:sldMk cId="2400313488" sldId="261"/>
            <ac:spMk id="3" creationId="{9EA9EA32-0F2E-985A-2468-17AE704836B6}"/>
          </ac:spMkLst>
        </pc:spChg>
      </pc:sldChg>
      <pc:sldChg chg="modSp mod">
        <pc:chgData name="Elisa Martini" userId="e06fafce-0d50-4744-ba12-bd2ee2324fa5" providerId="ADAL" clId="{480463A5-E132-4FA6-8726-303E5DE1D680}" dt="2023-06-05T09:51:11.161" v="181" actId="13926"/>
        <pc:sldMkLst>
          <pc:docMk/>
          <pc:sldMk cId="1813336902" sldId="263"/>
        </pc:sldMkLst>
        <pc:spChg chg="mod">
          <ac:chgData name="Elisa Martini" userId="e06fafce-0d50-4744-ba12-bd2ee2324fa5" providerId="ADAL" clId="{480463A5-E132-4FA6-8726-303E5DE1D680}" dt="2023-06-05T09:51:11.161" v="181" actId="13926"/>
          <ac:spMkLst>
            <pc:docMk/>
            <pc:sldMk cId="1813336902" sldId="263"/>
            <ac:spMk id="3" creationId="{9EA9EA32-0F2E-985A-2468-17AE704836B6}"/>
          </ac:spMkLst>
        </pc:spChg>
      </pc:sldChg>
      <pc:sldChg chg="modSp mod">
        <pc:chgData name="Elisa Martini" userId="e06fafce-0d50-4744-ba12-bd2ee2324fa5" providerId="ADAL" clId="{480463A5-E132-4FA6-8726-303E5DE1D680}" dt="2023-06-05T09:51:23.272" v="183" actId="13926"/>
        <pc:sldMkLst>
          <pc:docMk/>
          <pc:sldMk cId="2385235969" sldId="265"/>
        </pc:sldMkLst>
        <pc:spChg chg="mod">
          <ac:chgData name="Elisa Martini" userId="e06fafce-0d50-4744-ba12-bd2ee2324fa5" providerId="ADAL" clId="{480463A5-E132-4FA6-8726-303E5DE1D680}" dt="2023-06-05T09:51:23.272" v="183" actId="13926"/>
          <ac:spMkLst>
            <pc:docMk/>
            <pc:sldMk cId="2385235969" sldId="265"/>
            <ac:spMk id="3" creationId="{9EA9EA32-0F2E-985A-2468-17AE704836B6}"/>
          </ac:spMkLst>
        </pc:spChg>
      </pc:sldChg>
      <pc:sldChg chg="modSp mod">
        <pc:chgData name="Elisa Martini" userId="e06fafce-0d50-4744-ba12-bd2ee2324fa5" providerId="ADAL" clId="{480463A5-E132-4FA6-8726-303E5DE1D680}" dt="2023-06-05T09:51:16.596" v="182" actId="13926"/>
        <pc:sldMkLst>
          <pc:docMk/>
          <pc:sldMk cId="1669021066" sldId="267"/>
        </pc:sldMkLst>
        <pc:spChg chg="mod">
          <ac:chgData name="Elisa Martini" userId="e06fafce-0d50-4744-ba12-bd2ee2324fa5" providerId="ADAL" clId="{480463A5-E132-4FA6-8726-303E5DE1D680}" dt="2023-06-05T09:51:16.596" v="182" actId="13926"/>
          <ac:spMkLst>
            <pc:docMk/>
            <pc:sldMk cId="1669021066" sldId="267"/>
            <ac:spMk id="3" creationId="{9EA9EA32-0F2E-985A-2468-17AE704836B6}"/>
          </ac:spMkLst>
        </pc:spChg>
      </pc:sldChg>
      <pc:sldChg chg="modSp mod">
        <pc:chgData name="Elisa Martini" userId="e06fafce-0d50-4744-ba12-bd2ee2324fa5" providerId="ADAL" clId="{480463A5-E132-4FA6-8726-303E5DE1D680}" dt="2023-06-05T09:51:36.180" v="185" actId="13926"/>
        <pc:sldMkLst>
          <pc:docMk/>
          <pc:sldMk cId="3485613583" sldId="269"/>
        </pc:sldMkLst>
        <pc:spChg chg="mod">
          <ac:chgData name="Elisa Martini" userId="e06fafce-0d50-4744-ba12-bd2ee2324fa5" providerId="ADAL" clId="{480463A5-E132-4FA6-8726-303E5DE1D680}" dt="2023-06-05T09:51:36.180" v="185" actId="13926"/>
          <ac:spMkLst>
            <pc:docMk/>
            <pc:sldMk cId="3485613583" sldId="269"/>
            <ac:spMk id="3" creationId="{9EA9EA32-0F2E-985A-2468-17AE704836B6}"/>
          </ac:spMkLst>
        </pc:spChg>
      </pc:sldChg>
      <pc:sldChg chg="modSp mod">
        <pc:chgData name="Elisa Martini" userId="e06fafce-0d50-4744-ba12-bd2ee2324fa5" providerId="ADAL" clId="{480463A5-E132-4FA6-8726-303E5DE1D680}" dt="2023-06-05T09:51:29.917" v="184" actId="13926"/>
        <pc:sldMkLst>
          <pc:docMk/>
          <pc:sldMk cId="2596067628" sldId="271"/>
        </pc:sldMkLst>
        <pc:spChg chg="mod">
          <ac:chgData name="Elisa Martini" userId="e06fafce-0d50-4744-ba12-bd2ee2324fa5" providerId="ADAL" clId="{480463A5-E132-4FA6-8726-303E5DE1D680}" dt="2023-06-05T09:51:29.917" v="184" actId="13926"/>
          <ac:spMkLst>
            <pc:docMk/>
            <pc:sldMk cId="2596067628" sldId="271"/>
            <ac:spMk id="3" creationId="{9EA9EA32-0F2E-985A-2468-17AE704836B6}"/>
          </ac:spMkLst>
        </pc:spChg>
      </pc:sldChg>
      <pc:sldChg chg="modSp mod">
        <pc:chgData name="Elisa Martini" userId="e06fafce-0d50-4744-ba12-bd2ee2324fa5" providerId="ADAL" clId="{480463A5-E132-4FA6-8726-303E5DE1D680}" dt="2023-06-05T09:51:42.002" v="186" actId="13926"/>
        <pc:sldMkLst>
          <pc:docMk/>
          <pc:sldMk cId="3104839561" sldId="273"/>
        </pc:sldMkLst>
        <pc:spChg chg="mod">
          <ac:chgData name="Elisa Martini" userId="e06fafce-0d50-4744-ba12-bd2ee2324fa5" providerId="ADAL" clId="{480463A5-E132-4FA6-8726-303E5DE1D680}" dt="2023-06-05T09:51:42.002" v="186" actId="13926"/>
          <ac:spMkLst>
            <pc:docMk/>
            <pc:sldMk cId="3104839561" sldId="273"/>
            <ac:spMk id="3" creationId="{9EA9EA32-0F2E-985A-2468-17AE704836B6}"/>
          </ac:spMkLst>
        </pc:spChg>
      </pc:sldChg>
      <pc:sldChg chg="modSp mod">
        <pc:chgData name="Elisa Martini" userId="e06fafce-0d50-4744-ba12-bd2ee2324fa5" providerId="ADAL" clId="{480463A5-E132-4FA6-8726-303E5DE1D680}" dt="2023-06-05T09:51:48.962" v="187" actId="13926"/>
        <pc:sldMkLst>
          <pc:docMk/>
          <pc:sldMk cId="2762308036" sldId="275"/>
        </pc:sldMkLst>
        <pc:spChg chg="mod">
          <ac:chgData name="Elisa Martini" userId="e06fafce-0d50-4744-ba12-bd2ee2324fa5" providerId="ADAL" clId="{480463A5-E132-4FA6-8726-303E5DE1D680}" dt="2023-06-05T09:51:48.962" v="187" actId="13926"/>
          <ac:spMkLst>
            <pc:docMk/>
            <pc:sldMk cId="2762308036" sldId="275"/>
            <ac:spMk id="3" creationId="{9EA9EA32-0F2E-985A-2468-17AE704836B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748242"/>
            <a:ext cx="3886200" cy="1591733"/>
          </a:xfrm>
        </p:spPr>
        <p:txBody>
          <a:bodyPr rtlCol="0" anchor="b"/>
          <a:lstStyle>
            <a:lvl1pPr algn="ctr">
              <a:defRPr sz="3000"/>
            </a:lvl1pPr>
          </a:lstStyle>
          <a:p>
            <a:pPr rtl="0"/>
            <a:r>
              <a:rPr lang="fil"/>
              <a:t>Click to edit Master title style</a:t>
            </a:r>
            <a:endParaRPr lang="en-US" dirty="0"/>
          </a:p>
        </p:txBody>
      </p:sp>
      <p:sp>
        <p:nvSpPr>
          <p:cNvPr id="3" name="Subtitle 2"/>
          <p:cNvSpPr>
            <a:spLocks noGrp="1"/>
          </p:cNvSpPr>
          <p:nvPr>
            <p:ph type="subTitle" idx="1"/>
          </p:nvPr>
        </p:nvSpPr>
        <p:spPr>
          <a:xfrm>
            <a:off x="571500" y="2401359"/>
            <a:ext cx="3429000" cy="1103841"/>
          </a:xfrm>
        </p:spPr>
        <p:txBody>
          <a:bodyPr rtlCol="0"/>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pPr rtl="0"/>
            <a:r>
              <a:rPr lang="fil"/>
              <a:t>Click to edit Master subtitle style</a:t>
            </a:r>
            <a:endParaRPr lang="en-US" dirty="0"/>
          </a:p>
        </p:txBody>
      </p:sp>
      <p:sp>
        <p:nvSpPr>
          <p:cNvPr id="4" name="Date Placeholder 3"/>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2131805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il"/>
              <a:t>Click to edit Master title style</a:t>
            </a:r>
            <a:endParaRPr lang="en-US" dirty="0"/>
          </a:p>
        </p:txBody>
      </p:sp>
      <p:sp>
        <p:nvSpPr>
          <p:cNvPr id="3" name="Vertical Text Placeholder 2"/>
          <p:cNvSpPr>
            <a:spLocks noGrp="1"/>
          </p:cNvSpPr>
          <p:nvPr>
            <p:ph type="body" orient="vert" idx="1"/>
          </p:nvPr>
        </p:nvSpPr>
        <p:spPr/>
        <p:txBody>
          <a:bodyPr vert="eaVert" rtlCol="0"/>
          <a:lstStyle/>
          <a:p>
            <a:pPr lvl="0" rtl="0"/>
            <a:r>
              <a:rPr lang="fil"/>
              <a:t>Click to edit Master text styles</a:t>
            </a:r>
          </a:p>
          <a:p>
            <a:pPr lvl="1" rtl="0"/>
            <a:r>
              <a:rPr lang="fil"/>
              <a:t>Second level</a:t>
            </a:r>
          </a:p>
          <a:p>
            <a:pPr lvl="2" rtl="0"/>
            <a:r>
              <a:rPr lang="fil"/>
              <a:t>Third level</a:t>
            </a:r>
          </a:p>
          <a:p>
            <a:pPr lvl="3" rtl="0"/>
            <a:r>
              <a:rPr lang="fil"/>
              <a:t>Fourth level</a:t>
            </a:r>
          </a:p>
          <a:p>
            <a:pPr lvl="4" rtl="0"/>
            <a:r>
              <a:rPr lang="fil"/>
              <a:t>Fifth level</a:t>
            </a:r>
            <a:endParaRPr lang="en-US" dirty="0"/>
          </a:p>
        </p:txBody>
      </p:sp>
      <p:sp>
        <p:nvSpPr>
          <p:cNvPr id="4" name="Date Placeholder 3"/>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114653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71838" y="243417"/>
            <a:ext cx="985838" cy="3874559"/>
          </a:xfrm>
        </p:spPr>
        <p:txBody>
          <a:bodyPr vert="eaVert" rtlCol="0"/>
          <a:lstStyle/>
          <a:p>
            <a:pPr rtl="0"/>
            <a:r>
              <a:rPr lang="fil"/>
              <a:t>Click to edit Master title style</a:t>
            </a:r>
            <a:endParaRPr lang="en-US" dirty="0"/>
          </a:p>
        </p:txBody>
      </p:sp>
      <p:sp>
        <p:nvSpPr>
          <p:cNvPr id="3" name="Vertical Text Placeholder 2"/>
          <p:cNvSpPr>
            <a:spLocks noGrp="1"/>
          </p:cNvSpPr>
          <p:nvPr>
            <p:ph type="body" orient="vert" idx="1"/>
          </p:nvPr>
        </p:nvSpPr>
        <p:spPr>
          <a:xfrm>
            <a:off x="314325" y="243417"/>
            <a:ext cx="2900363" cy="3874559"/>
          </a:xfrm>
        </p:spPr>
        <p:txBody>
          <a:bodyPr vert="eaVert" rtlCol="0"/>
          <a:lstStyle/>
          <a:p>
            <a:pPr lvl="0" rtl="0"/>
            <a:r>
              <a:rPr lang="fil"/>
              <a:t>Click to edit Master text styles</a:t>
            </a:r>
          </a:p>
          <a:p>
            <a:pPr lvl="1" rtl="0"/>
            <a:r>
              <a:rPr lang="fil"/>
              <a:t>Second level</a:t>
            </a:r>
          </a:p>
          <a:p>
            <a:pPr lvl="2" rtl="0"/>
            <a:r>
              <a:rPr lang="fil"/>
              <a:t>Third level</a:t>
            </a:r>
          </a:p>
          <a:p>
            <a:pPr lvl="3" rtl="0"/>
            <a:r>
              <a:rPr lang="fil"/>
              <a:t>Fourth level</a:t>
            </a:r>
          </a:p>
          <a:p>
            <a:pPr lvl="4" rtl="0"/>
            <a:r>
              <a:rPr lang="fil"/>
              <a:t>Fifth level</a:t>
            </a:r>
            <a:endParaRPr lang="en-US" dirty="0"/>
          </a:p>
        </p:txBody>
      </p:sp>
      <p:sp>
        <p:nvSpPr>
          <p:cNvPr id="4" name="Date Placeholder 3"/>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4559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il"/>
              <a:t>Click to edit Master title style</a:t>
            </a:r>
            <a:endParaRPr lang="en-US" dirty="0"/>
          </a:p>
        </p:txBody>
      </p:sp>
      <p:sp>
        <p:nvSpPr>
          <p:cNvPr id="3" name="Content Placeholder 2"/>
          <p:cNvSpPr>
            <a:spLocks noGrp="1"/>
          </p:cNvSpPr>
          <p:nvPr>
            <p:ph idx="1"/>
          </p:nvPr>
        </p:nvSpPr>
        <p:spPr/>
        <p:txBody>
          <a:bodyPr rtlCol="0"/>
          <a:lstStyle/>
          <a:p>
            <a:pPr lvl="0" rtl="0"/>
            <a:r>
              <a:rPr lang="fil"/>
              <a:t>Click to edit Master text styles</a:t>
            </a:r>
          </a:p>
          <a:p>
            <a:pPr lvl="1" rtl="0"/>
            <a:r>
              <a:rPr lang="fil"/>
              <a:t>Second level</a:t>
            </a:r>
          </a:p>
          <a:p>
            <a:pPr lvl="2" rtl="0"/>
            <a:r>
              <a:rPr lang="fil"/>
              <a:t>Third level</a:t>
            </a:r>
          </a:p>
          <a:p>
            <a:pPr lvl="3" rtl="0"/>
            <a:r>
              <a:rPr lang="fil"/>
              <a:t>Fourth level</a:t>
            </a:r>
          </a:p>
          <a:p>
            <a:pPr lvl="4" rtl="0"/>
            <a:r>
              <a:rPr lang="fil"/>
              <a:t>Fifth level</a:t>
            </a:r>
            <a:endParaRPr lang="en-US" dirty="0"/>
          </a:p>
        </p:txBody>
      </p:sp>
      <p:sp>
        <p:nvSpPr>
          <p:cNvPr id="4" name="Date Placeholder 3"/>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346337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944" y="1139826"/>
            <a:ext cx="3943350" cy="1901825"/>
          </a:xfrm>
        </p:spPr>
        <p:txBody>
          <a:bodyPr rtlCol="0" anchor="b"/>
          <a:lstStyle>
            <a:lvl1pPr>
              <a:defRPr sz="3000"/>
            </a:lvl1pPr>
          </a:lstStyle>
          <a:p>
            <a:pPr rtl="0"/>
            <a:r>
              <a:rPr lang="fil"/>
              <a:t>Click to edit Master title style</a:t>
            </a:r>
            <a:endParaRPr lang="en-US" dirty="0"/>
          </a:p>
        </p:txBody>
      </p:sp>
      <p:sp>
        <p:nvSpPr>
          <p:cNvPr id="3" name="Text Placeholder 2"/>
          <p:cNvSpPr>
            <a:spLocks noGrp="1"/>
          </p:cNvSpPr>
          <p:nvPr>
            <p:ph type="body" idx="1"/>
          </p:nvPr>
        </p:nvSpPr>
        <p:spPr>
          <a:xfrm>
            <a:off x="311944" y="3059643"/>
            <a:ext cx="3943350" cy="1000125"/>
          </a:xfrm>
        </p:spPr>
        <p:txBody>
          <a:bodyPr rtlCol="0"/>
          <a:lstStyle>
            <a:lvl1pPr marL="0" indent="0">
              <a:buNone/>
              <a:defRPr sz="1200">
                <a:solidFill>
                  <a:schemeClr val="tx1"/>
                </a:solidFill>
              </a:defRPr>
            </a:lvl1pPr>
            <a:lvl2pPr marL="228600" indent="0">
              <a:buNone/>
              <a:defRPr sz="1000">
                <a:solidFill>
                  <a:schemeClr val="tx1">
                    <a:tint val="75000"/>
                  </a:schemeClr>
                </a:solidFill>
              </a:defRPr>
            </a:lvl2pPr>
            <a:lvl3pPr marL="457200" indent="0">
              <a:buNone/>
              <a:defRPr sz="900">
                <a:solidFill>
                  <a:schemeClr val="tx1">
                    <a:tint val="75000"/>
                  </a:schemeClr>
                </a:solidFill>
              </a:defRPr>
            </a:lvl3pPr>
            <a:lvl4pPr marL="685800" indent="0">
              <a:buNone/>
              <a:defRPr sz="800">
                <a:solidFill>
                  <a:schemeClr val="tx1">
                    <a:tint val="75000"/>
                  </a:schemeClr>
                </a:solidFill>
              </a:defRPr>
            </a:lvl4pPr>
            <a:lvl5pPr marL="914400" indent="0">
              <a:buNone/>
              <a:defRPr sz="800">
                <a:solidFill>
                  <a:schemeClr val="tx1">
                    <a:tint val="75000"/>
                  </a:schemeClr>
                </a:solidFill>
              </a:defRPr>
            </a:lvl5pPr>
            <a:lvl6pPr marL="1143000" indent="0">
              <a:buNone/>
              <a:defRPr sz="800">
                <a:solidFill>
                  <a:schemeClr val="tx1">
                    <a:tint val="75000"/>
                  </a:schemeClr>
                </a:solidFill>
              </a:defRPr>
            </a:lvl6pPr>
            <a:lvl7pPr marL="1371600" indent="0">
              <a:buNone/>
              <a:defRPr sz="800">
                <a:solidFill>
                  <a:schemeClr val="tx1">
                    <a:tint val="75000"/>
                  </a:schemeClr>
                </a:solidFill>
              </a:defRPr>
            </a:lvl7pPr>
            <a:lvl8pPr marL="1600200" indent="0">
              <a:buNone/>
              <a:defRPr sz="800">
                <a:solidFill>
                  <a:schemeClr val="tx1">
                    <a:tint val="75000"/>
                  </a:schemeClr>
                </a:solidFill>
              </a:defRPr>
            </a:lvl8pPr>
            <a:lvl9pPr marL="1828800" indent="0">
              <a:buNone/>
              <a:defRPr sz="800">
                <a:solidFill>
                  <a:schemeClr val="tx1">
                    <a:tint val="75000"/>
                  </a:schemeClr>
                </a:solidFill>
              </a:defRPr>
            </a:lvl9pPr>
          </a:lstStyle>
          <a:p>
            <a:pPr lvl="0" rtl="0"/>
            <a:r>
              <a:rPr lang="fil"/>
              <a:t>Click to edit Master text styles</a:t>
            </a:r>
          </a:p>
        </p:txBody>
      </p:sp>
      <p:sp>
        <p:nvSpPr>
          <p:cNvPr id="4" name="Date Placeholder 3"/>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761497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il"/>
              <a:t>Click to edit Master title style</a:t>
            </a:r>
            <a:endParaRPr lang="en-US" dirty="0"/>
          </a:p>
        </p:txBody>
      </p:sp>
      <p:sp>
        <p:nvSpPr>
          <p:cNvPr id="3" name="Content Placeholder 2"/>
          <p:cNvSpPr>
            <a:spLocks noGrp="1"/>
          </p:cNvSpPr>
          <p:nvPr>
            <p:ph sz="half" idx="1"/>
          </p:nvPr>
        </p:nvSpPr>
        <p:spPr>
          <a:xfrm>
            <a:off x="314325" y="1217083"/>
            <a:ext cx="1943100" cy="2900892"/>
          </a:xfrm>
        </p:spPr>
        <p:txBody>
          <a:bodyPr rtlCol="0"/>
          <a:lstStyle/>
          <a:p>
            <a:pPr lvl="0" rtl="0"/>
            <a:r>
              <a:rPr lang="fil"/>
              <a:t>Click to edit Master text styles</a:t>
            </a:r>
          </a:p>
          <a:p>
            <a:pPr lvl="1" rtl="0"/>
            <a:r>
              <a:rPr lang="fil"/>
              <a:t>Second level</a:t>
            </a:r>
          </a:p>
          <a:p>
            <a:pPr lvl="2" rtl="0"/>
            <a:r>
              <a:rPr lang="fil"/>
              <a:t>Third level</a:t>
            </a:r>
          </a:p>
          <a:p>
            <a:pPr lvl="3" rtl="0"/>
            <a:r>
              <a:rPr lang="fil"/>
              <a:t>Fourth level</a:t>
            </a:r>
          </a:p>
          <a:p>
            <a:pPr lvl="4" rtl="0"/>
            <a:r>
              <a:rPr lang="fil"/>
              <a:t>Fifth level</a:t>
            </a:r>
            <a:endParaRPr lang="en-US" dirty="0"/>
          </a:p>
        </p:txBody>
      </p:sp>
      <p:sp>
        <p:nvSpPr>
          <p:cNvPr id="4" name="Content Placeholder 3"/>
          <p:cNvSpPr>
            <a:spLocks noGrp="1"/>
          </p:cNvSpPr>
          <p:nvPr>
            <p:ph sz="half" idx="2"/>
          </p:nvPr>
        </p:nvSpPr>
        <p:spPr>
          <a:xfrm>
            <a:off x="2314575" y="1217083"/>
            <a:ext cx="1943100" cy="2900892"/>
          </a:xfrm>
        </p:spPr>
        <p:txBody>
          <a:bodyPr rtlCol="0"/>
          <a:lstStyle/>
          <a:p>
            <a:pPr lvl="0" rtl="0"/>
            <a:r>
              <a:rPr lang="fil"/>
              <a:t>Click to edit Master text styles</a:t>
            </a:r>
          </a:p>
          <a:p>
            <a:pPr lvl="1" rtl="0"/>
            <a:r>
              <a:rPr lang="fil"/>
              <a:t>Second level</a:t>
            </a:r>
          </a:p>
          <a:p>
            <a:pPr lvl="2" rtl="0"/>
            <a:r>
              <a:rPr lang="fil"/>
              <a:t>Third level</a:t>
            </a:r>
          </a:p>
          <a:p>
            <a:pPr lvl="3" rtl="0"/>
            <a:r>
              <a:rPr lang="fil"/>
              <a:t>Fourth level</a:t>
            </a:r>
          </a:p>
          <a:p>
            <a:pPr lvl="4" rtl="0"/>
            <a:r>
              <a:rPr lang="fil"/>
              <a:t>Fifth level</a:t>
            </a:r>
            <a:endParaRPr lang="en-US" dirty="0"/>
          </a:p>
        </p:txBody>
      </p:sp>
      <p:sp>
        <p:nvSpPr>
          <p:cNvPr id="5" name="Date Placeholder 4"/>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6" name="Footer Placeholder 5"/>
          <p:cNvSpPr>
            <a:spLocks noGrp="1"/>
          </p:cNvSpPr>
          <p:nvPr>
            <p:ph type="ftr" sz="quarter" idx="11"/>
          </p:nvPr>
        </p:nvSpPr>
        <p:spPr/>
        <p:txBody>
          <a:bodyPr rtlCol="0"/>
          <a:lstStyle/>
          <a:p>
            <a:pPr rtl="0"/>
            <a:endParaRPr lang="en-US" dirty="0"/>
          </a:p>
        </p:txBody>
      </p:sp>
      <p:sp>
        <p:nvSpPr>
          <p:cNvPr id="7" name="Slide Number Placeholder 6"/>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562268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4921" y="243418"/>
            <a:ext cx="3943350" cy="883709"/>
          </a:xfrm>
        </p:spPr>
        <p:txBody>
          <a:bodyPr rtlCol="0"/>
          <a:lstStyle/>
          <a:p>
            <a:pPr rtl="0"/>
            <a:r>
              <a:rPr lang="fil"/>
              <a:t>Click to edit Master title style</a:t>
            </a:r>
            <a:endParaRPr lang="en-US" dirty="0"/>
          </a:p>
        </p:txBody>
      </p:sp>
      <p:sp>
        <p:nvSpPr>
          <p:cNvPr id="3" name="Text Placeholder 2"/>
          <p:cNvSpPr>
            <a:spLocks noGrp="1"/>
          </p:cNvSpPr>
          <p:nvPr>
            <p:ph type="body" idx="1"/>
          </p:nvPr>
        </p:nvSpPr>
        <p:spPr>
          <a:xfrm>
            <a:off x="314921" y="1120775"/>
            <a:ext cx="1934170" cy="549275"/>
          </a:xfrm>
        </p:spPr>
        <p:txBody>
          <a:bodyPr rtlCol="0"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rtl="0"/>
            <a:r>
              <a:rPr lang="fil"/>
              <a:t>Click to edit Master text styles</a:t>
            </a:r>
          </a:p>
        </p:txBody>
      </p:sp>
      <p:sp>
        <p:nvSpPr>
          <p:cNvPr id="4" name="Content Placeholder 3"/>
          <p:cNvSpPr>
            <a:spLocks noGrp="1"/>
          </p:cNvSpPr>
          <p:nvPr>
            <p:ph sz="half" idx="2"/>
          </p:nvPr>
        </p:nvSpPr>
        <p:spPr>
          <a:xfrm>
            <a:off x="314921" y="1670050"/>
            <a:ext cx="1934170" cy="2456392"/>
          </a:xfrm>
        </p:spPr>
        <p:txBody>
          <a:bodyPr rtlCol="0"/>
          <a:lstStyle/>
          <a:p>
            <a:pPr lvl="0" rtl="0"/>
            <a:r>
              <a:rPr lang="fil"/>
              <a:t>Click to edit Master text styles</a:t>
            </a:r>
          </a:p>
          <a:p>
            <a:pPr lvl="1" rtl="0"/>
            <a:r>
              <a:rPr lang="fil"/>
              <a:t>Second level</a:t>
            </a:r>
          </a:p>
          <a:p>
            <a:pPr lvl="2" rtl="0"/>
            <a:r>
              <a:rPr lang="fil"/>
              <a:t>Third level</a:t>
            </a:r>
          </a:p>
          <a:p>
            <a:pPr lvl="3" rtl="0"/>
            <a:r>
              <a:rPr lang="fil"/>
              <a:t>Fourth level</a:t>
            </a:r>
          </a:p>
          <a:p>
            <a:pPr lvl="4" rtl="0"/>
            <a:r>
              <a:rPr lang="fil"/>
              <a:t>Fifth level</a:t>
            </a:r>
            <a:endParaRPr lang="en-US" dirty="0"/>
          </a:p>
        </p:txBody>
      </p:sp>
      <p:sp>
        <p:nvSpPr>
          <p:cNvPr id="5" name="Text Placeholder 4"/>
          <p:cNvSpPr>
            <a:spLocks noGrp="1"/>
          </p:cNvSpPr>
          <p:nvPr>
            <p:ph type="body" sz="quarter" idx="3"/>
          </p:nvPr>
        </p:nvSpPr>
        <p:spPr>
          <a:xfrm>
            <a:off x="2314575" y="1120775"/>
            <a:ext cx="1943696" cy="549275"/>
          </a:xfrm>
        </p:spPr>
        <p:txBody>
          <a:bodyPr rtlCol="0"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rtl="0"/>
            <a:r>
              <a:rPr lang="fil"/>
              <a:t>Click to edit Master text styles</a:t>
            </a:r>
          </a:p>
        </p:txBody>
      </p:sp>
      <p:sp>
        <p:nvSpPr>
          <p:cNvPr id="6" name="Content Placeholder 5"/>
          <p:cNvSpPr>
            <a:spLocks noGrp="1"/>
          </p:cNvSpPr>
          <p:nvPr>
            <p:ph sz="quarter" idx="4"/>
          </p:nvPr>
        </p:nvSpPr>
        <p:spPr>
          <a:xfrm>
            <a:off x="2314575" y="1670050"/>
            <a:ext cx="1943696" cy="2456392"/>
          </a:xfrm>
        </p:spPr>
        <p:txBody>
          <a:bodyPr rtlCol="0"/>
          <a:lstStyle/>
          <a:p>
            <a:pPr lvl="0" rtl="0"/>
            <a:r>
              <a:rPr lang="fil"/>
              <a:t>Click to edit Master text styles</a:t>
            </a:r>
          </a:p>
          <a:p>
            <a:pPr lvl="1" rtl="0"/>
            <a:r>
              <a:rPr lang="fil"/>
              <a:t>Second level</a:t>
            </a:r>
          </a:p>
          <a:p>
            <a:pPr lvl="2" rtl="0"/>
            <a:r>
              <a:rPr lang="fil"/>
              <a:t>Third level</a:t>
            </a:r>
          </a:p>
          <a:p>
            <a:pPr lvl="3" rtl="0"/>
            <a:r>
              <a:rPr lang="fil"/>
              <a:t>Fourth level</a:t>
            </a:r>
          </a:p>
          <a:p>
            <a:pPr lvl="4" rtl="0"/>
            <a:r>
              <a:rPr lang="fil"/>
              <a:t>Fifth level</a:t>
            </a:r>
            <a:endParaRPr lang="en-US" dirty="0"/>
          </a:p>
        </p:txBody>
      </p:sp>
      <p:sp>
        <p:nvSpPr>
          <p:cNvPr id="7" name="Date Placeholder 6"/>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8" name="Footer Placeholder 7"/>
          <p:cNvSpPr>
            <a:spLocks noGrp="1"/>
          </p:cNvSpPr>
          <p:nvPr>
            <p:ph type="ftr" sz="quarter" idx="11"/>
          </p:nvPr>
        </p:nvSpPr>
        <p:spPr/>
        <p:txBody>
          <a:bodyPr rtlCol="0"/>
          <a:lstStyle/>
          <a:p>
            <a:pPr rtl="0"/>
            <a:endParaRPr lang="en-US" dirty="0"/>
          </a:p>
        </p:txBody>
      </p:sp>
      <p:sp>
        <p:nvSpPr>
          <p:cNvPr id="9" name="Slide Number Placeholder 8"/>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80950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il"/>
              <a:t>Click to edit Master title style</a:t>
            </a:r>
            <a:endParaRPr lang="en-US" dirty="0"/>
          </a:p>
        </p:txBody>
      </p:sp>
      <p:sp>
        <p:nvSpPr>
          <p:cNvPr id="3" name="Date Placeholder 2"/>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4" name="Footer Placeholder 3"/>
          <p:cNvSpPr>
            <a:spLocks noGrp="1"/>
          </p:cNvSpPr>
          <p:nvPr>
            <p:ph type="ftr" sz="quarter" idx="11"/>
          </p:nvPr>
        </p:nvSpPr>
        <p:spPr/>
        <p:txBody>
          <a:bodyPr rtlCol="0"/>
          <a:lstStyle/>
          <a:p>
            <a:pPr rtl="0"/>
            <a:endParaRPr lang="en-US" dirty="0"/>
          </a:p>
        </p:txBody>
      </p:sp>
      <p:sp>
        <p:nvSpPr>
          <p:cNvPr id="5" name="Slide Number Placeholder 4"/>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119814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3" name="Footer Placeholder 2"/>
          <p:cNvSpPr>
            <a:spLocks noGrp="1"/>
          </p:cNvSpPr>
          <p:nvPr>
            <p:ph type="ftr" sz="quarter" idx="11"/>
          </p:nvPr>
        </p:nvSpPr>
        <p:spPr/>
        <p:txBody>
          <a:bodyPr rtlCol="0"/>
          <a:lstStyle/>
          <a:p>
            <a:pPr rtl="0"/>
            <a:endParaRPr lang="en-US" dirty="0"/>
          </a:p>
        </p:txBody>
      </p:sp>
      <p:sp>
        <p:nvSpPr>
          <p:cNvPr id="4" name="Slide Number Placeholder 3"/>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501639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304800"/>
            <a:ext cx="1474589" cy="1066800"/>
          </a:xfrm>
        </p:spPr>
        <p:txBody>
          <a:bodyPr rtlCol="0" anchor="b"/>
          <a:lstStyle>
            <a:lvl1pPr>
              <a:defRPr sz="1600"/>
            </a:lvl1pPr>
          </a:lstStyle>
          <a:p>
            <a:pPr rtl="0"/>
            <a:r>
              <a:rPr lang="fil"/>
              <a:t>Click to edit Master title style</a:t>
            </a:r>
            <a:endParaRPr lang="en-US" dirty="0"/>
          </a:p>
        </p:txBody>
      </p:sp>
      <p:sp>
        <p:nvSpPr>
          <p:cNvPr id="3" name="Content Placeholder 2"/>
          <p:cNvSpPr>
            <a:spLocks noGrp="1"/>
          </p:cNvSpPr>
          <p:nvPr>
            <p:ph idx="1"/>
          </p:nvPr>
        </p:nvSpPr>
        <p:spPr>
          <a:xfrm>
            <a:off x="1943695" y="658285"/>
            <a:ext cx="2314575" cy="3249083"/>
          </a:xfrm>
        </p:spPr>
        <p:txBody>
          <a:bodyPr rtlCol="0"/>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rtl="0"/>
            <a:r>
              <a:rPr lang="fil"/>
              <a:t>Click to edit Master text styles</a:t>
            </a:r>
          </a:p>
          <a:p>
            <a:pPr lvl="1" rtl="0"/>
            <a:r>
              <a:rPr lang="fil"/>
              <a:t>Second level</a:t>
            </a:r>
          </a:p>
          <a:p>
            <a:pPr lvl="2" rtl="0"/>
            <a:r>
              <a:rPr lang="fil"/>
              <a:t>Third level</a:t>
            </a:r>
          </a:p>
          <a:p>
            <a:pPr lvl="3" rtl="0"/>
            <a:r>
              <a:rPr lang="fil"/>
              <a:t>Fourth level</a:t>
            </a:r>
          </a:p>
          <a:p>
            <a:pPr lvl="4" rtl="0"/>
            <a:r>
              <a:rPr lang="fil"/>
              <a:t>Fifth level</a:t>
            </a:r>
            <a:endParaRPr lang="en-US" dirty="0"/>
          </a:p>
        </p:txBody>
      </p:sp>
      <p:sp>
        <p:nvSpPr>
          <p:cNvPr id="4" name="Text Placeholder 3"/>
          <p:cNvSpPr>
            <a:spLocks noGrp="1"/>
          </p:cNvSpPr>
          <p:nvPr>
            <p:ph type="body" sz="half" idx="2"/>
          </p:nvPr>
        </p:nvSpPr>
        <p:spPr>
          <a:xfrm>
            <a:off x="314921" y="1371600"/>
            <a:ext cx="1474589" cy="2541059"/>
          </a:xfrm>
        </p:spPr>
        <p:txBody>
          <a:bodyPr rtlCol="0"/>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rtl="0"/>
            <a:r>
              <a:rPr lang="fil"/>
              <a:t>Click to edit Master text styles</a:t>
            </a:r>
          </a:p>
        </p:txBody>
      </p:sp>
      <p:sp>
        <p:nvSpPr>
          <p:cNvPr id="5" name="Date Placeholder 4"/>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6" name="Footer Placeholder 5"/>
          <p:cNvSpPr>
            <a:spLocks noGrp="1"/>
          </p:cNvSpPr>
          <p:nvPr>
            <p:ph type="ftr" sz="quarter" idx="11"/>
          </p:nvPr>
        </p:nvSpPr>
        <p:spPr/>
        <p:txBody>
          <a:bodyPr rtlCol="0"/>
          <a:lstStyle/>
          <a:p>
            <a:pPr rtl="0"/>
            <a:endParaRPr lang="en-US" dirty="0"/>
          </a:p>
        </p:txBody>
      </p:sp>
      <p:sp>
        <p:nvSpPr>
          <p:cNvPr id="7" name="Slide Number Placeholder 6"/>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201618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304800"/>
            <a:ext cx="1474589" cy="1066800"/>
          </a:xfrm>
        </p:spPr>
        <p:txBody>
          <a:bodyPr rtlCol="0" anchor="b"/>
          <a:lstStyle>
            <a:lvl1pPr>
              <a:defRPr sz="1600"/>
            </a:lvl1pPr>
          </a:lstStyle>
          <a:p>
            <a:pPr rtl="0"/>
            <a:r>
              <a:rPr lang="fil"/>
              <a:t>Click to edit Master title style</a:t>
            </a:r>
            <a:endParaRPr lang="en-US" dirty="0"/>
          </a:p>
        </p:txBody>
      </p:sp>
      <p:sp>
        <p:nvSpPr>
          <p:cNvPr id="3" name="Picture Placeholder 2"/>
          <p:cNvSpPr>
            <a:spLocks noGrp="1" noChangeAspect="1"/>
          </p:cNvSpPr>
          <p:nvPr>
            <p:ph type="pic" idx="1"/>
          </p:nvPr>
        </p:nvSpPr>
        <p:spPr>
          <a:xfrm>
            <a:off x="1943695" y="658285"/>
            <a:ext cx="2314575" cy="3249083"/>
          </a:xfrm>
        </p:spPr>
        <p:txBody>
          <a:bodyPr rtlCol="0" anchor="t"/>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pPr rtl="0"/>
            <a:r>
              <a:rPr lang="fil"/>
              <a:t>Click icon to add picture</a:t>
            </a:r>
          </a:p>
        </p:txBody>
      </p:sp>
      <p:sp>
        <p:nvSpPr>
          <p:cNvPr id="4" name="Text Placeholder 3"/>
          <p:cNvSpPr>
            <a:spLocks noGrp="1"/>
          </p:cNvSpPr>
          <p:nvPr>
            <p:ph type="body" sz="half" idx="2"/>
          </p:nvPr>
        </p:nvSpPr>
        <p:spPr>
          <a:xfrm>
            <a:off x="314921" y="1371600"/>
            <a:ext cx="1474589" cy="2541059"/>
          </a:xfrm>
        </p:spPr>
        <p:txBody>
          <a:bodyPr rtlCol="0"/>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rtl="0"/>
            <a:r>
              <a:rPr lang="fil"/>
              <a:t>Click to edit Master text styles</a:t>
            </a:r>
          </a:p>
        </p:txBody>
      </p:sp>
      <p:sp>
        <p:nvSpPr>
          <p:cNvPr id="5" name="Date Placeholder 4"/>
          <p:cNvSpPr>
            <a:spLocks noGrp="1"/>
          </p:cNvSpPr>
          <p:nvPr>
            <p:ph type="dt" sz="half" idx="10"/>
          </p:nvPr>
        </p:nvSpPr>
        <p:spPr/>
        <p:txBody>
          <a:bodyPr rtlCol="0"/>
          <a:lstStyle/>
          <a:p>
            <a:pPr rtl="0"/>
            <a:fld id="{A05A5A72-CF4C-4AC2-BA70-66E548958846}" type="datetimeFigureOut">
              <a:rPr lang="en-US" smtClean="0"/>
              <a:t>6/14/2023</a:t>
            </a:fld>
            <a:endParaRPr lang="en-US" dirty="0"/>
          </a:p>
        </p:txBody>
      </p:sp>
      <p:sp>
        <p:nvSpPr>
          <p:cNvPr id="6" name="Footer Placeholder 5"/>
          <p:cNvSpPr>
            <a:spLocks noGrp="1"/>
          </p:cNvSpPr>
          <p:nvPr>
            <p:ph type="ftr" sz="quarter" idx="11"/>
          </p:nvPr>
        </p:nvSpPr>
        <p:spPr/>
        <p:txBody>
          <a:bodyPr rtlCol="0"/>
          <a:lstStyle/>
          <a:p>
            <a:pPr rtl="0"/>
            <a:endParaRPr lang="en-US" dirty="0"/>
          </a:p>
        </p:txBody>
      </p:sp>
      <p:sp>
        <p:nvSpPr>
          <p:cNvPr id="7" name="Slide Number Placeholder 6"/>
          <p:cNvSpPr>
            <a:spLocks noGrp="1"/>
          </p:cNvSpPr>
          <p:nvPr>
            <p:ph type="sldNum" sz="quarter" idx="12"/>
          </p:nvPr>
        </p:nvSpPr>
        <p:spPr/>
        <p:txBody>
          <a:bodyPr rtlCol="0"/>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119741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325" y="243418"/>
            <a:ext cx="3943350" cy="883709"/>
          </a:xfrm>
          <a:prstGeom prst="rect">
            <a:avLst/>
          </a:prstGeom>
        </p:spPr>
        <p:txBody>
          <a:bodyPr vert="horz" lIns="91440" tIns="45720" rIns="91440" bIns="45720" rtlCol="0" anchor="ctr">
            <a:normAutofit/>
          </a:bodyPr>
          <a:lstStyle/>
          <a:p>
            <a:pPr rtl="0"/>
            <a:r>
              <a:rPr lang="fil"/>
              <a:t>Click to edit Master title style</a:t>
            </a:r>
            <a:endParaRPr lang="en-US" dirty="0"/>
          </a:p>
        </p:txBody>
      </p:sp>
      <p:sp>
        <p:nvSpPr>
          <p:cNvPr id="3" name="Text Placeholder 2"/>
          <p:cNvSpPr>
            <a:spLocks noGrp="1"/>
          </p:cNvSpPr>
          <p:nvPr>
            <p:ph type="body" idx="1"/>
          </p:nvPr>
        </p:nvSpPr>
        <p:spPr>
          <a:xfrm>
            <a:off x="314325" y="1217083"/>
            <a:ext cx="3943350" cy="2900892"/>
          </a:xfrm>
          <a:prstGeom prst="rect">
            <a:avLst/>
          </a:prstGeom>
        </p:spPr>
        <p:txBody>
          <a:bodyPr vert="horz" lIns="91440" tIns="45720" rIns="91440" bIns="45720" rtlCol="0">
            <a:normAutofit/>
          </a:bodyPr>
          <a:lstStyle/>
          <a:p>
            <a:pPr lvl="0" rtl="0"/>
            <a:r>
              <a:rPr lang="fil"/>
              <a:t>Click to edit Master text styles</a:t>
            </a:r>
          </a:p>
          <a:p>
            <a:pPr lvl="1" rtl="0"/>
            <a:r>
              <a:rPr lang="fil"/>
              <a:t>Second level</a:t>
            </a:r>
          </a:p>
          <a:p>
            <a:pPr lvl="2" rtl="0"/>
            <a:r>
              <a:rPr lang="fil"/>
              <a:t>Third level</a:t>
            </a:r>
          </a:p>
          <a:p>
            <a:pPr lvl="3" rtl="0"/>
            <a:r>
              <a:rPr lang="fil"/>
              <a:t>Fourth level</a:t>
            </a:r>
          </a:p>
          <a:p>
            <a:pPr lvl="4" rtl="0"/>
            <a:r>
              <a:rPr lang="fil"/>
              <a:t>Fifth level</a:t>
            </a:r>
            <a:endParaRPr lang="en-US" dirty="0"/>
          </a:p>
        </p:txBody>
      </p:sp>
      <p:sp>
        <p:nvSpPr>
          <p:cNvPr id="4" name="Date Placeholder 3"/>
          <p:cNvSpPr>
            <a:spLocks noGrp="1"/>
          </p:cNvSpPr>
          <p:nvPr>
            <p:ph type="dt" sz="half" idx="2"/>
          </p:nvPr>
        </p:nvSpPr>
        <p:spPr>
          <a:xfrm>
            <a:off x="314325" y="4237568"/>
            <a:ext cx="1028700" cy="243417"/>
          </a:xfrm>
          <a:prstGeom prst="rect">
            <a:avLst/>
          </a:prstGeom>
        </p:spPr>
        <p:txBody>
          <a:bodyPr vert="horz" lIns="91440" tIns="45720" rIns="91440" bIns="45720" rtlCol="0" anchor="ctr"/>
          <a:lstStyle>
            <a:lvl1pPr algn="l">
              <a:defRPr sz="600">
                <a:solidFill>
                  <a:schemeClr val="tx1">
                    <a:tint val="75000"/>
                  </a:schemeClr>
                </a:solidFill>
              </a:defRPr>
            </a:lvl1pPr>
          </a:lstStyle>
          <a:p>
            <a:pPr rtl="0"/>
            <a:fld id="{A05A5A72-CF4C-4AC2-BA70-66E548958846}" type="datetimeFigureOut">
              <a:rPr lang="en-US" smtClean="0"/>
              <a:t>6/14/2023</a:t>
            </a:fld>
            <a:endParaRPr lang="en-US" dirty="0"/>
          </a:p>
        </p:txBody>
      </p:sp>
      <p:sp>
        <p:nvSpPr>
          <p:cNvPr id="5" name="Footer Placeholder 4"/>
          <p:cNvSpPr>
            <a:spLocks noGrp="1"/>
          </p:cNvSpPr>
          <p:nvPr>
            <p:ph type="ftr" sz="quarter" idx="3"/>
          </p:nvPr>
        </p:nvSpPr>
        <p:spPr>
          <a:xfrm>
            <a:off x="1514475" y="4237568"/>
            <a:ext cx="154305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pPr rtl="0"/>
            <a:endParaRPr lang="en-US" dirty="0"/>
          </a:p>
        </p:txBody>
      </p:sp>
      <p:sp>
        <p:nvSpPr>
          <p:cNvPr id="6" name="Slide Number Placeholder 5"/>
          <p:cNvSpPr>
            <a:spLocks noGrp="1"/>
          </p:cNvSpPr>
          <p:nvPr>
            <p:ph type="sldNum" sz="quarter" idx="4"/>
          </p:nvPr>
        </p:nvSpPr>
        <p:spPr>
          <a:xfrm>
            <a:off x="3228975" y="4237568"/>
            <a:ext cx="1028700" cy="243417"/>
          </a:xfrm>
          <a:prstGeom prst="rect">
            <a:avLst/>
          </a:prstGeom>
        </p:spPr>
        <p:txBody>
          <a:bodyPr vert="horz" lIns="91440" tIns="45720" rIns="91440" bIns="45720" rtlCol="0" anchor="ctr"/>
          <a:lstStyle>
            <a:lvl1pPr algn="r">
              <a:defRPr sz="600">
                <a:solidFill>
                  <a:schemeClr val="tx1">
                    <a:tint val="75000"/>
                  </a:schemeClr>
                </a:solidFill>
              </a:defRPr>
            </a:lvl1pPr>
          </a:lstStyle>
          <a:p>
            <a:pPr rtl="0"/>
            <a:fld id="{0CD4F523-2E94-4640-B8E0-A3E260380AD0}" type="slidenum">
              <a:rPr lang="en-US" smtClean="0"/>
              <a:t>‹#›</a:t>
            </a:fld>
            <a:endParaRPr lang="en-US" dirty="0"/>
          </a:p>
        </p:txBody>
      </p:sp>
    </p:spTree>
    <p:extLst>
      <p:ext uri="{BB962C8B-B14F-4D97-AF65-F5344CB8AC3E}">
        <p14:creationId xmlns:p14="http://schemas.microsoft.com/office/powerpoint/2010/main" val="3262028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noAutofit/>
          </a:bodyPr>
          <a:lstStyle/>
          <a:p>
            <a:pPr rtl="0"/>
            <a:r>
              <a:rPr lang="fil" sz="1800" b="1" spc="-60" dirty="0"/>
              <a:t>Psoriatic Disease Response Index:</a:t>
            </a:r>
            <a:br>
              <a:rPr lang="en-US" sz="1800" b="1" dirty="0"/>
            </a:br>
            <a:r>
              <a:rPr lang="fil" sz="1800" b="1" dirty="0"/>
              <a:t>Western Pacific Region</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rtlCol="0">
            <a:normAutofit/>
          </a:bodyPr>
          <a:lstStyle/>
          <a:p>
            <a:pPr marL="0" indent="0" rtl="0">
              <a:buNone/>
            </a:pPr>
            <a:r>
              <a:rPr lang="fil" sz="1300" dirty="0"/>
              <a:t>Salamat sa pagsali sa amin sa pag-promote           sa Psoriatic Disease Response Index –                Western Pacific Region. </a:t>
            </a:r>
          </a:p>
          <a:p>
            <a:pPr marL="0" indent="0" rtl="0">
              <a:buNone/>
            </a:pPr>
            <a:r>
              <a:rPr lang="fil" sz="1300" dirty="0"/>
              <a:t>Naglalaman ang PowerPoint na ito ng mga hakbang para matulungan kang i-promote ang   ulat sa lahat ng social media platform. </a:t>
            </a:r>
          </a:p>
          <a:p>
            <a:pPr marL="0" indent="0" rtl="0">
              <a:buNone/>
            </a:pPr>
            <a:r>
              <a:rPr lang="fil" sz="1300" spc="-20" dirty="0"/>
              <a:t>Ilulunsad ang ulat sa Hulyo 3, 2023. Sa presentation na ito, may makikita kang mga sample tile na may kasamang text. Malaya kang i-edit ang mga ito ayon sa mga pangangailangan mo.</a:t>
            </a:r>
          </a:p>
        </p:txBody>
      </p:sp>
      <p:pic>
        <p:nvPicPr>
          <p:cNvPr id="5" name="Bildobjekt 4">
            <a:extLst>
              <a:ext uri="{FF2B5EF4-FFF2-40B4-BE49-F238E27FC236}">
                <a16:creationId xmlns:a16="http://schemas.microsoft.com/office/drawing/2014/main" id="{4499DFFB-AB51-208E-C81D-59F02987D233}"/>
              </a:ext>
            </a:extLst>
          </p:cNvPr>
          <p:cNvPicPr>
            <a:picLocks noChangeAspect="1"/>
          </p:cNvPicPr>
          <p:nvPr/>
        </p:nvPicPr>
        <p:blipFill>
          <a:blip r:embed="rId3"/>
          <a:stretch>
            <a:fillRect/>
          </a:stretch>
        </p:blipFill>
        <p:spPr>
          <a:xfrm>
            <a:off x="1130618" y="3413758"/>
            <a:ext cx="1063269" cy="1059321"/>
          </a:xfrm>
          <a:prstGeom prst="rect">
            <a:avLst/>
          </a:prstGeom>
        </p:spPr>
      </p:pic>
      <p:pic>
        <p:nvPicPr>
          <p:cNvPr id="7" name="Bildobjekt 6">
            <a:extLst>
              <a:ext uri="{FF2B5EF4-FFF2-40B4-BE49-F238E27FC236}">
                <a16:creationId xmlns:a16="http://schemas.microsoft.com/office/drawing/2014/main" id="{A50B6294-B438-BAE3-D565-727A6B7F9B31}"/>
              </a:ext>
            </a:extLst>
          </p:cNvPr>
          <p:cNvPicPr>
            <a:picLocks noChangeAspect="1"/>
          </p:cNvPicPr>
          <p:nvPr/>
        </p:nvPicPr>
        <p:blipFill>
          <a:blip r:embed="rId4"/>
          <a:stretch>
            <a:fillRect/>
          </a:stretch>
        </p:blipFill>
        <p:spPr>
          <a:xfrm>
            <a:off x="2377653" y="3413758"/>
            <a:ext cx="1059321" cy="1060630"/>
          </a:xfrm>
          <a:prstGeom prst="rect">
            <a:avLst/>
          </a:prstGeom>
        </p:spPr>
      </p:pic>
    </p:spTree>
    <p:custDataLst>
      <p:tags r:id="rId1"/>
    </p:custDataLst>
    <p:extLst>
      <p:ext uri="{BB962C8B-B14F-4D97-AF65-F5344CB8AC3E}">
        <p14:creationId xmlns:p14="http://schemas.microsoft.com/office/powerpoint/2010/main" val="2222383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lstStyle/>
          <a:p>
            <a:pPr rtl="0"/>
            <a:r>
              <a:rPr lang="fil" b="1" dirty="0"/>
              <a:t>Kasamang Text 3</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rtlCol="0"/>
          <a:lstStyle/>
          <a:p>
            <a:pPr marL="0" indent="0" rtl="0">
              <a:buNone/>
            </a:pPr>
            <a:r>
              <a:rPr lang="fil" dirty="0"/>
              <a:t>Ang tawag sa psoriasis sa Japan (“Kansen”)    ay katunog ng salita para sa impeksyon.    Bilang resulta, pakiramdam ng ilang tao na may #psoriaticdisease na kailangan nilang itago ang mga sintomas nila sa pamamagitan ng damit o hairstyle. Pero hindi nakakahawa ang #psoriaticdisease!</a:t>
            </a:r>
          </a:p>
          <a:p>
            <a:pPr marL="0" indent="0" rtl="0">
              <a:buNone/>
            </a:pPr>
            <a:r>
              <a:rPr lang="fil" dirty="0"/>
              <a:t>Magbasa pa sa ifpa-pso.com/projects/psoriatic-disease-response-index </a:t>
            </a:r>
          </a:p>
          <a:p>
            <a:pPr marL="0" indent="0" rtl="0">
              <a:buNone/>
            </a:pPr>
            <a:r>
              <a:rPr lang="fil" dirty="0"/>
              <a:t>#NCDs #psoriaticdisease</a:t>
            </a:r>
          </a:p>
          <a:p>
            <a:pPr marL="0" indent="0" rtl="0">
              <a:buNone/>
            </a:pPr>
            <a:endParaRPr lang="en-US" dirty="0"/>
          </a:p>
        </p:txBody>
      </p:sp>
    </p:spTree>
    <p:custDataLst>
      <p:tags r:id="rId1"/>
    </p:custDataLst>
    <p:extLst>
      <p:ext uri="{BB962C8B-B14F-4D97-AF65-F5344CB8AC3E}">
        <p14:creationId xmlns:p14="http://schemas.microsoft.com/office/powerpoint/2010/main" val="1669021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840059" y="1408837"/>
            <a:ext cx="2891882" cy="1754326"/>
          </a:xfrm>
          <a:prstGeom prst="rect">
            <a:avLst/>
          </a:prstGeom>
          <a:noFill/>
        </p:spPr>
        <p:txBody>
          <a:bodyPr wrap="square" rtlCol="0">
            <a:spAutoFit/>
          </a:bodyPr>
          <a:lstStyle/>
          <a:p>
            <a:pPr algn="ctr" rtl="0"/>
            <a:r>
              <a:rPr lang="fil" dirty="0">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t>Para sa mga nakatira       sa malalayong lugar, napakalaking tulong     ang naibibigay ng mga training para sa mga general practitioner.</a:t>
            </a:r>
            <a:endParaRPr lang="en-US" dirty="0">
              <a:solidFill>
                <a:schemeClr val="bg1"/>
              </a:solidFill>
            </a:endParaRPr>
          </a:p>
        </p:txBody>
      </p:sp>
    </p:spTree>
    <p:custDataLst>
      <p:tags r:id="rId1"/>
    </p:custDataLst>
    <p:extLst>
      <p:ext uri="{BB962C8B-B14F-4D97-AF65-F5344CB8AC3E}">
        <p14:creationId xmlns:p14="http://schemas.microsoft.com/office/powerpoint/2010/main" val="1234836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lstStyle/>
          <a:p>
            <a:pPr rtl="0"/>
            <a:r>
              <a:rPr lang="fil" b="1" dirty="0"/>
              <a:t>Kasamang Text 4</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rtlCol="0"/>
          <a:lstStyle/>
          <a:p>
            <a:pPr marL="0" indent="0" rtl="0">
              <a:buNone/>
            </a:pPr>
            <a:r>
              <a:rPr lang="fil" dirty="0"/>
              <a:t>May magkakaibang access sa training tungkol sa #psoriaticdisease para sa mga GP ang magkakaibang healthcare system. Kapag hindi sapat ang kaalaman, ang mga pasyente ay posibleng mabigyan ng maling diagnosis, tumanggap ng hindi epektibong therapy at manatili sa hindi epektibong therapy nang masyadong matagal, at posibleng hindi nila maunawaan ang koneksyon ng psoriatic disease at mga comorbidity. Magbasa pa sa ifpa-pso.com/projects/psoriatic-disease-response-index </a:t>
            </a:r>
          </a:p>
          <a:p>
            <a:pPr marL="0" indent="0" rtl="0">
              <a:buNone/>
            </a:pPr>
            <a:r>
              <a:rPr lang="fil" dirty="0"/>
              <a:t>#UHC #NCDs #HealthForAll #psoriaticdisease</a:t>
            </a:r>
          </a:p>
          <a:p>
            <a:pPr marL="0" indent="0" rtl="0">
              <a:buNone/>
            </a:pPr>
            <a:endParaRPr lang="en-US" dirty="0"/>
          </a:p>
        </p:txBody>
      </p:sp>
    </p:spTree>
    <p:custDataLst>
      <p:tags r:id="rId1"/>
    </p:custDataLst>
    <p:extLst>
      <p:ext uri="{BB962C8B-B14F-4D97-AF65-F5344CB8AC3E}">
        <p14:creationId xmlns:p14="http://schemas.microsoft.com/office/powerpoint/2010/main" val="2385235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934720" y="1316504"/>
            <a:ext cx="2702560" cy="2031325"/>
          </a:xfrm>
          <a:prstGeom prst="rect">
            <a:avLst/>
          </a:prstGeom>
          <a:noFill/>
        </p:spPr>
        <p:txBody>
          <a:bodyPr wrap="square" rtlCol="0">
            <a:spAutoFit/>
          </a:bodyPr>
          <a:lstStyle/>
          <a:p>
            <a:pPr algn="ctr" rtl="0"/>
            <a:r>
              <a:rPr lang="fil" dirty="0">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t>Kapag naipapatupad     ng mga provider           ng pangangalaga ang mga alituntunin sa clinical practice, </a:t>
            </a:r>
            <a:r>
              <a:rPr lang="fil" b="1" dirty="0">
                <a:solidFill>
                  <a:schemeClr val="accent1"/>
                </a:solidFill>
                <a:effectLst/>
                <a:latin typeface="+mj-lt"/>
                <a:ea typeface="Proxima Nova" panose="02000506030000020004" pitchFamily="50" charset="0"/>
                <a:cs typeface="Times New Roman" panose="02020603050405020304" pitchFamily="18" charset="0"/>
              </a:rPr>
              <a:t>tumataas ang kalidad ng pangangalaga</a:t>
            </a:r>
            <a:endParaRPr lang="en-US" b="1" dirty="0">
              <a:solidFill>
                <a:schemeClr val="accent1"/>
              </a:solidFill>
              <a:latin typeface="+mj-lt"/>
            </a:endParaRPr>
          </a:p>
        </p:txBody>
      </p:sp>
    </p:spTree>
    <p:custDataLst>
      <p:tags r:id="rId1"/>
    </p:custDataLst>
    <p:extLst>
      <p:ext uri="{BB962C8B-B14F-4D97-AF65-F5344CB8AC3E}">
        <p14:creationId xmlns:p14="http://schemas.microsoft.com/office/powerpoint/2010/main" val="3533681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lstStyle/>
          <a:p>
            <a:pPr rtl="0"/>
            <a:r>
              <a:rPr lang="fil" b="1" dirty="0"/>
              <a:t>Kasamang Text 5</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rtlCol="0"/>
          <a:lstStyle/>
          <a:p>
            <a:pPr marL="0" indent="0" rtl="0">
              <a:buNone/>
            </a:pPr>
            <a:r>
              <a:rPr lang="fil" dirty="0"/>
              <a:t>Dapat na bumuo, magpatupad at/o magsulong ang mga pang-estado o panrehiyong institusyon ng mga alituntunin sa #psoriaticdisease. Magbasa pa sa ifpa-pso.com/projects/psoriatic-disease-response-index</a:t>
            </a:r>
          </a:p>
          <a:p>
            <a:pPr marL="0" indent="0" rtl="0">
              <a:buNone/>
            </a:pPr>
            <a:r>
              <a:rPr lang="fil" dirty="0"/>
              <a:t>#NCDs #psoriaticdisease</a:t>
            </a:r>
          </a:p>
          <a:p>
            <a:pPr marL="0" indent="0" rtl="0">
              <a:buNone/>
            </a:pPr>
            <a:endParaRPr lang="en-US" dirty="0"/>
          </a:p>
        </p:txBody>
      </p:sp>
    </p:spTree>
    <p:custDataLst>
      <p:tags r:id="rId1"/>
    </p:custDataLst>
    <p:extLst>
      <p:ext uri="{BB962C8B-B14F-4D97-AF65-F5344CB8AC3E}">
        <p14:creationId xmlns:p14="http://schemas.microsoft.com/office/powerpoint/2010/main" val="2596067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854927" y="1485781"/>
            <a:ext cx="2862146" cy="1692771"/>
          </a:xfrm>
          <a:prstGeom prst="rect">
            <a:avLst/>
          </a:prstGeom>
          <a:noFill/>
        </p:spPr>
        <p:txBody>
          <a:bodyPr wrap="square" rtlCol="0">
            <a:spAutoFit/>
          </a:bodyPr>
          <a:lstStyle/>
          <a:p>
            <a:pPr algn="ctr" rtl="0"/>
            <a:r>
              <a:rPr lang="fil" sz="1300" dirty="0">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t>Hindi ko alam na may mga sintomas ng arthritis ang psoriasis. Noong lumala ang aking pananakit, nagpatingin ako sa orthopedist. Pero wala siyang masyadong alam tungkol sa arthritis, kaya na-delay ang diagnosis ko, at na-deform     ang mga daliri ko sa paa.</a:t>
            </a:r>
            <a:endParaRPr lang="en-US" sz="1300" dirty="0">
              <a:solidFill>
                <a:schemeClr val="bg1"/>
              </a:solidFill>
            </a:endParaRPr>
          </a:p>
        </p:txBody>
      </p:sp>
    </p:spTree>
    <p:custDataLst>
      <p:tags r:id="rId1"/>
    </p:custDataLst>
    <p:extLst>
      <p:ext uri="{BB962C8B-B14F-4D97-AF65-F5344CB8AC3E}">
        <p14:creationId xmlns:p14="http://schemas.microsoft.com/office/powerpoint/2010/main" val="1609756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lstStyle/>
          <a:p>
            <a:pPr rtl="0"/>
            <a:r>
              <a:rPr lang="fil" b="1" dirty="0"/>
              <a:t>Kasamang Text 6</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rtlCol="0"/>
          <a:lstStyle/>
          <a:p>
            <a:pPr marL="0" indent="0" rtl="0">
              <a:buNone/>
            </a:pPr>
            <a:r>
              <a:rPr lang="fil" dirty="0"/>
              <a:t>#DidYouKnow Masyadong magkalayo ang panahon kung kailan unang lumalabas ang mga sintomas ng #psoriaticdisease at ang diagnosis nito. Hindi ito katanggap-tanggap para sa mga clinician at alam nilang mahalaga ang maagang diagnosis at paggamot para malimitahan ang morbidity ng pasyente. Magbasa pa sa ifpa-pso.com/projects/psoriatic-disease-response-index</a:t>
            </a:r>
          </a:p>
          <a:p>
            <a:pPr marL="0" indent="0" rtl="0">
              <a:buNone/>
            </a:pPr>
            <a:r>
              <a:rPr lang="fil" dirty="0"/>
              <a:t>#NCDs #psoriaticdisease</a:t>
            </a:r>
          </a:p>
          <a:p>
            <a:pPr marL="0" indent="0" rtl="0">
              <a:buNone/>
            </a:pPr>
            <a:endParaRPr lang="en-US" dirty="0"/>
          </a:p>
        </p:txBody>
      </p:sp>
    </p:spTree>
    <p:custDataLst>
      <p:tags r:id="rId1"/>
    </p:custDataLst>
    <p:extLst>
      <p:ext uri="{BB962C8B-B14F-4D97-AF65-F5344CB8AC3E}">
        <p14:creationId xmlns:p14="http://schemas.microsoft.com/office/powerpoint/2010/main" val="3485613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934720" y="1378059"/>
            <a:ext cx="2702560" cy="1815882"/>
          </a:xfrm>
          <a:prstGeom prst="rect">
            <a:avLst/>
          </a:prstGeom>
          <a:noFill/>
        </p:spPr>
        <p:txBody>
          <a:bodyPr wrap="square" rtlCol="0">
            <a:spAutoFit/>
          </a:bodyPr>
          <a:lstStyle/>
          <a:p>
            <a:pPr algn="ctr" rtl="0"/>
            <a:r>
              <a:rPr lang="fil" sz="1400" dirty="0">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t>Kailangan kong pumunta sa university hospital kada tatlong buwan para makuha ang mga gamot ko. Inaabot ‘yon nang 40 minuto sa biyahe. Bukod pa rito, napakamahal ng biologics, kaya hindi madaling makakuha ng mga gamot.</a:t>
            </a:r>
          </a:p>
        </p:txBody>
      </p:sp>
    </p:spTree>
    <p:custDataLst>
      <p:tags r:id="rId1"/>
    </p:custDataLst>
    <p:extLst>
      <p:ext uri="{BB962C8B-B14F-4D97-AF65-F5344CB8AC3E}">
        <p14:creationId xmlns:p14="http://schemas.microsoft.com/office/powerpoint/2010/main" val="156623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lstStyle/>
          <a:p>
            <a:pPr rtl="0"/>
            <a:r>
              <a:rPr lang="fil" b="1" dirty="0"/>
              <a:t>Kasamang Text 6</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rtlCol="0"/>
          <a:lstStyle/>
          <a:p>
            <a:pPr marL="0" indent="0" rtl="0">
              <a:buNone/>
            </a:pPr>
            <a:r>
              <a:rPr lang="fil" dirty="0"/>
              <a:t>Sa Japan, inirereseta lang ang biologics              sa ilang clinic na may mga board-certified specialist, na wala sa mga probinsya. Kaya mas mahirap para sa mga taong may katamtaman   o malalang #psoriaticdisease sa mga   probinsya na i-access ang tamang paggamot, at posibleng patuloy silang makatanggap ng hindi epektibong paggamot sa loob ng masyadong matagal na panahon. Magbasa    pa sa ifpa-pso.com/projects/psoriatic-disease-response-index</a:t>
            </a:r>
          </a:p>
          <a:p>
            <a:pPr marL="0" indent="0" rtl="0">
              <a:buNone/>
            </a:pPr>
            <a:r>
              <a:rPr lang="fil" dirty="0"/>
              <a:t>#UHC #NCDs #HealthForAll #psoriaticdisease</a:t>
            </a:r>
          </a:p>
          <a:p>
            <a:pPr marL="0" indent="0" rtl="0">
              <a:buNone/>
            </a:pPr>
            <a:endParaRPr lang="en-US" dirty="0"/>
          </a:p>
        </p:txBody>
      </p:sp>
    </p:spTree>
    <p:custDataLst>
      <p:tags r:id="rId1"/>
    </p:custDataLst>
    <p:extLst>
      <p:ext uri="{BB962C8B-B14F-4D97-AF65-F5344CB8AC3E}">
        <p14:creationId xmlns:p14="http://schemas.microsoft.com/office/powerpoint/2010/main" val="3104839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840059" y="1547336"/>
            <a:ext cx="2891882" cy="1477328"/>
          </a:xfrm>
          <a:prstGeom prst="rect">
            <a:avLst/>
          </a:prstGeom>
          <a:noFill/>
        </p:spPr>
        <p:txBody>
          <a:bodyPr wrap="square" rtlCol="0">
            <a:spAutoFit/>
          </a:bodyPr>
          <a:lstStyle/>
          <a:p>
            <a:pPr algn="ctr" rtl="0"/>
            <a:r>
              <a:rPr lang="fil" dirty="0">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t>Mahihirapan ang pasyente na kusang magbanggit    ng mga psychological      na sintomas kung hindi magtatanong ang doktor.</a:t>
            </a:r>
            <a:endParaRPr lang="en-US" dirty="0">
              <a:solidFill>
                <a:schemeClr val="bg1"/>
              </a:solidFill>
            </a:endParaRPr>
          </a:p>
        </p:txBody>
      </p:sp>
    </p:spTree>
    <p:custDataLst>
      <p:tags r:id="rId1"/>
    </p:custDataLst>
    <p:extLst>
      <p:ext uri="{BB962C8B-B14F-4D97-AF65-F5344CB8AC3E}">
        <p14:creationId xmlns:p14="http://schemas.microsoft.com/office/powerpoint/2010/main" val="358074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lstStyle/>
          <a:p>
            <a:pPr rtl="0"/>
            <a:r>
              <a:rPr lang="fil" b="1" dirty="0"/>
              <a:t>Pagsisimula</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rtlCol="0">
            <a:normAutofit/>
          </a:bodyPr>
          <a:lstStyle/>
          <a:p>
            <a:pPr rtl="0"/>
            <a:r>
              <a:rPr lang="fil" sz="1300" dirty="0"/>
              <a:t>I-follow kami sa @psoriasisIFPA (Twitter, Facebook, Instagram, LinkedIn)</a:t>
            </a:r>
          </a:p>
          <a:p>
            <a:pPr rtl="0"/>
            <a:r>
              <a:rPr lang="fil" sz="1300" dirty="0"/>
              <a:t>Pumili ng mga mensahe sa social media para          sa gusto mong platform</a:t>
            </a:r>
          </a:p>
          <a:p>
            <a:pPr rtl="0"/>
            <a:r>
              <a:rPr lang="fil" sz="1300" dirty="0"/>
              <a:t>Gamitin ang ating hashtag na #psoriaticdisease</a:t>
            </a:r>
          </a:p>
          <a:p>
            <a:pPr rtl="0"/>
            <a:r>
              <a:rPr lang="fil" sz="1300" dirty="0"/>
              <a:t>Gamitin ang ating mga larawan sa campaign        sa square na format; I-export ang mga larawan bilang JPG o PNG at i-upload ang mga ito kasama ng naaangkop na mensahe</a:t>
            </a:r>
          </a:p>
        </p:txBody>
      </p:sp>
      <p:pic>
        <p:nvPicPr>
          <p:cNvPr id="8" name="Bildobjekt 7">
            <a:extLst>
              <a:ext uri="{FF2B5EF4-FFF2-40B4-BE49-F238E27FC236}">
                <a16:creationId xmlns:a16="http://schemas.microsoft.com/office/drawing/2014/main" id="{CBDB839C-C2D6-37C0-839D-972CD3837CF9}"/>
              </a:ext>
            </a:extLst>
          </p:cNvPr>
          <p:cNvPicPr>
            <a:picLocks noChangeAspect="1"/>
          </p:cNvPicPr>
          <p:nvPr/>
        </p:nvPicPr>
        <p:blipFill>
          <a:blip r:embed="rId3"/>
          <a:stretch>
            <a:fillRect/>
          </a:stretch>
        </p:blipFill>
        <p:spPr>
          <a:xfrm>
            <a:off x="1056573" y="3269259"/>
            <a:ext cx="1063269" cy="1059321"/>
          </a:xfrm>
          <a:prstGeom prst="rect">
            <a:avLst/>
          </a:prstGeom>
        </p:spPr>
      </p:pic>
      <p:pic>
        <p:nvPicPr>
          <p:cNvPr id="9" name="Bildobjekt 8">
            <a:extLst>
              <a:ext uri="{FF2B5EF4-FFF2-40B4-BE49-F238E27FC236}">
                <a16:creationId xmlns:a16="http://schemas.microsoft.com/office/drawing/2014/main" id="{0FF2A2FC-BC59-C078-E049-9D44564F18B1}"/>
              </a:ext>
            </a:extLst>
          </p:cNvPr>
          <p:cNvPicPr>
            <a:picLocks noChangeAspect="1"/>
          </p:cNvPicPr>
          <p:nvPr/>
        </p:nvPicPr>
        <p:blipFill>
          <a:blip r:embed="rId4"/>
          <a:stretch>
            <a:fillRect/>
          </a:stretch>
        </p:blipFill>
        <p:spPr>
          <a:xfrm>
            <a:off x="2303146" y="3267950"/>
            <a:ext cx="1059321" cy="1060630"/>
          </a:xfrm>
          <a:prstGeom prst="rect">
            <a:avLst/>
          </a:prstGeom>
        </p:spPr>
      </p:pic>
    </p:spTree>
    <p:custDataLst>
      <p:tags r:id="rId1"/>
    </p:custDataLst>
    <p:extLst>
      <p:ext uri="{BB962C8B-B14F-4D97-AF65-F5344CB8AC3E}">
        <p14:creationId xmlns:p14="http://schemas.microsoft.com/office/powerpoint/2010/main" val="167890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lstStyle/>
          <a:p>
            <a:pPr rtl="0"/>
            <a:r>
              <a:rPr lang="fil" b="1" dirty="0"/>
              <a:t>Kasamang Text 7</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rtlCol="0"/>
          <a:lstStyle/>
          <a:p>
            <a:pPr marL="0" indent="0" rtl="0">
              <a:buNone/>
            </a:pPr>
            <a:r>
              <a:rPr lang="fil" dirty="0"/>
              <a:t>#DidYouKnow Mayroong stigma sa paghingi    ng psychological na suporta, na humahadlang sa mga indibidwal na makatanggap ng sapat na pangangalaga para sa #mentalhealth kahit na available ito. Seryosong problema ito                na dapat matugunan ng mga provider ng pangangalaga at lipunan sa pangkalahatan. Magbasa pa sa ifpa-pso.com/projects/psoriatic-disease-response-index</a:t>
            </a:r>
          </a:p>
          <a:p>
            <a:pPr marL="0" indent="0" rtl="0">
              <a:buNone/>
            </a:pPr>
            <a:r>
              <a:rPr lang="fil" dirty="0"/>
              <a:t>#psoriaticdisease #NCDs</a:t>
            </a:r>
          </a:p>
        </p:txBody>
      </p:sp>
    </p:spTree>
    <p:custDataLst>
      <p:tags r:id="rId1"/>
    </p:custDataLst>
    <p:extLst>
      <p:ext uri="{BB962C8B-B14F-4D97-AF65-F5344CB8AC3E}">
        <p14:creationId xmlns:p14="http://schemas.microsoft.com/office/powerpoint/2010/main" val="276230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sky, outdoor, purple&#10;&#10;Description automatically generated">
            <a:extLst>
              <a:ext uri="{FF2B5EF4-FFF2-40B4-BE49-F238E27FC236}">
                <a16:creationId xmlns:a16="http://schemas.microsoft.com/office/drawing/2014/main" id="{83BC08AE-0CA9-106D-6748-23E25EE7E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934720" y="1485781"/>
            <a:ext cx="2702560" cy="1600438"/>
          </a:xfrm>
          <a:prstGeom prst="rect">
            <a:avLst/>
          </a:prstGeom>
          <a:noFill/>
        </p:spPr>
        <p:txBody>
          <a:bodyPr wrap="square" rtlCol="0">
            <a:spAutoFit/>
          </a:bodyPr>
          <a:lstStyle/>
          <a:p>
            <a:pPr algn="ctr" rtl="0"/>
            <a:r>
              <a:rPr lang="fil" sz="1400" dirty="0">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t>Dati, kapag ipinapaliwanag          mo na psoriasis iyon, madalas na sinasabi ng mga tao,         “ano ‘yon?” Ngayon kapag sinabi mong psoriasis, naiintindihan na nila, at alam nilang hindi ‘yon nakakahawa.</a:t>
            </a:r>
            <a:endParaRPr lang="en-US" sz="1400" dirty="0">
              <a:solidFill>
                <a:schemeClr val="bg1"/>
              </a:solidFill>
            </a:endParaRPr>
          </a:p>
        </p:txBody>
      </p:sp>
    </p:spTree>
    <p:custDataLst>
      <p:tags r:id="rId1"/>
    </p:custDataLst>
    <p:extLst>
      <p:ext uri="{BB962C8B-B14F-4D97-AF65-F5344CB8AC3E}">
        <p14:creationId xmlns:p14="http://schemas.microsoft.com/office/powerpoint/2010/main" val="271488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lstStyle/>
          <a:p>
            <a:pPr rtl="0"/>
            <a:r>
              <a:rPr lang="fil" b="1" dirty="0"/>
              <a:t>Kasamang Text 1</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rtlCol="0">
            <a:normAutofit/>
          </a:bodyPr>
          <a:lstStyle/>
          <a:p>
            <a:pPr marL="0" indent="0" rtl="0">
              <a:buNone/>
            </a:pPr>
            <a:r>
              <a:rPr lang="fil" dirty="0"/>
              <a:t>Ang Psoriatic Disease Response Index Western Pacific Region ay nangangalap ng data sa kung paano nagtutulungan ang limang bansa – Australia, China, Japan, Pilipinas, at Singapore – sa pagsusulong ng hinaharap kung saan malusog at may maayos na kapakanan ang mga taong may #PsoriaticDisease. Gusto mo bang matuto pa tungkol sa mga resulta? </a:t>
            </a:r>
          </a:p>
          <a:p>
            <a:pPr marL="0" indent="0" rtl="0">
              <a:buNone/>
            </a:pPr>
            <a:r>
              <a:rPr lang="fil" dirty="0"/>
              <a:t>Magbasa pa sa ifpa-pso.com/projects/psoriatic-disease-response-index </a:t>
            </a:r>
          </a:p>
          <a:p>
            <a:pPr marL="0" indent="0" rtl="0">
              <a:buNone/>
            </a:pPr>
            <a:r>
              <a:rPr lang="fil" dirty="0"/>
              <a:t>#NCDs #psoriaticdisease</a:t>
            </a:r>
          </a:p>
        </p:txBody>
      </p:sp>
    </p:spTree>
    <p:custDataLst>
      <p:tags r:id="rId1"/>
    </p:custDataLst>
    <p:extLst>
      <p:ext uri="{BB962C8B-B14F-4D97-AF65-F5344CB8AC3E}">
        <p14:creationId xmlns:p14="http://schemas.microsoft.com/office/powerpoint/2010/main" val="760807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825190" y="1485781"/>
            <a:ext cx="2921620" cy="1692771"/>
          </a:xfrm>
          <a:prstGeom prst="rect">
            <a:avLst/>
          </a:prstGeom>
          <a:noFill/>
        </p:spPr>
        <p:txBody>
          <a:bodyPr wrap="square" rtlCol="0">
            <a:spAutoFit/>
          </a:bodyPr>
          <a:lstStyle/>
          <a:p>
            <a:pPr algn="ctr" rtl="0"/>
            <a:r>
              <a:rPr lang="fil" sz="1300" dirty="0">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t>Hindi ko alam na may mga sintomas ng arthritis ang psoriasis. Noong lumala ang aking pananakit, nagpatingin ako sa orthopedist.     Pero wala siyang masyadong alam tungkol sa arthritis, kaya na-delay ang diagnosis ko, at na-deform      ang mga daliri ko sa paa.</a:t>
            </a:r>
            <a:endParaRPr lang="en-US" sz="1300" dirty="0">
              <a:solidFill>
                <a:schemeClr val="bg1"/>
              </a:solidFill>
            </a:endParaRPr>
          </a:p>
        </p:txBody>
      </p:sp>
    </p:spTree>
    <p:custDataLst>
      <p:tags r:id="rId1"/>
    </p:custDataLst>
    <p:extLst>
      <p:ext uri="{BB962C8B-B14F-4D97-AF65-F5344CB8AC3E}">
        <p14:creationId xmlns:p14="http://schemas.microsoft.com/office/powerpoint/2010/main" val="96441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lstStyle/>
          <a:p>
            <a:pPr rtl="0"/>
            <a:r>
              <a:rPr lang="fil" b="1" dirty="0"/>
              <a:t>Kasamang Text 2</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rtlCol="0"/>
          <a:lstStyle/>
          <a:p>
            <a:pPr marL="0" indent="0" rtl="0">
              <a:buNone/>
            </a:pPr>
            <a:r>
              <a:rPr lang="fil" dirty="0"/>
              <a:t>Masyadong magkalayo ang panahon kung kailan unang lumalabas ang mga sintomas        ng #PsoriaticDisease at ang diagnosis nito. Nakakaapekto ito sa paglala ng sakit,  morbidity at pangmatagalang kalusugan ng mga apektadong indibidwal. May karapatan ang mga tao sa mas mabilis na diagnosis at paggamot. </a:t>
            </a:r>
          </a:p>
          <a:p>
            <a:pPr marL="0" indent="0" rtl="0">
              <a:buNone/>
            </a:pPr>
            <a:r>
              <a:rPr lang="fil" dirty="0"/>
              <a:t>Magbasa pa sa ifpa-pso.com/projects/psoriatic-disease-response-index </a:t>
            </a:r>
          </a:p>
          <a:p>
            <a:pPr marL="0" indent="0" rtl="0">
              <a:buNone/>
            </a:pPr>
            <a:r>
              <a:rPr lang="fil" dirty="0"/>
              <a:t>#NCDs #UHC #HealthForAll #psoriaticdisease</a:t>
            </a:r>
          </a:p>
          <a:p>
            <a:pPr marL="0" indent="0" rtl="0">
              <a:buNone/>
            </a:pPr>
            <a:endParaRPr lang="en-US" dirty="0"/>
          </a:p>
        </p:txBody>
      </p:sp>
    </p:spTree>
    <p:custDataLst>
      <p:tags r:id="rId1"/>
    </p:custDataLst>
    <p:extLst>
      <p:ext uri="{BB962C8B-B14F-4D97-AF65-F5344CB8AC3E}">
        <p14:creationId xmlns:p14="http://schemas.microsoft.com/office/powerpoint/2010/main" val="240031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854927" y="1624280"/>
            <a:ext cx="2862146" cy="1323439"/>
          </a:xfrm>
          <a:prstGeom prst="rect">
            <a:avLst/>
          </a:prstGeom>
          <a:noFill/>
        </p:spPr>
        <p:txBody>
          <a:bodyPr wrap="square" rtlCol="0">
            <a:spAutoFit/>
          </a:bodyPr>
          <a:lstStyle/>
          <a:p>
            <a:pPr algn="ctr" rtl="0"/>
            <a:r>
              <a:rPr lang="fil" sz="2000" dirty="0">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t>May ilang tao na takot sa psoriasis dahil sa hitsura ng mga sugat. Pero nagbabago na ito.</a:t>
            </a:r>
            <a:endParaRPr lang="en-US" sz="2000" dirty="0">
              <a:solidFill>
                <a:schemeClr val="bg1"/>
              </a:solidFill>
            </a:endParaRPr>
          </a:p>
        </p:txBody>
      </p:sp>
    </p:spTree>
    <p:custDataLst>
      <p:tags r:id="rId1"/>
    </p:custDataLst>
    <p:extLst>
      <p:ext uri="{BB962C8B-B14F-4D97-AF65-F5344CB8AC3E}">
        <p14:creationId xmlns:p14="http://schemas.microsoft.com/office/powerpoint/2010/main" val="330137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99B9-DFEE-4D91-14E4-8968421C89C0}"/>
              </a:ext>
            </a:extLst>
          </p:cNvPr>
          <p:cNvSpPr>
            <a:spLocks noGrp="1"/>
          </p:cNvSpPr>
          <p:nvPr>
            <p:ph type="title"/>
          </p:nvPr>
        </p:nvSpPr>
        <p:spPr/>
        <p:txBody>
          <a:bodyPr rtlCol="0"/>
          <a:lstStyle/>
          <a:p>
            <a:pPr rtl="0"/>
            <a:r>
              <a:rPr lang="fil" b="1" dirty="0"/>
              <a:t>Kasamang Text 2</a:t>
            </a:r>
          </a:p>
        </p:txBody>
      </p:sp>
      <p:sp>
        <p:nvSpPr>
          <p:cNvPr id="3" name="Content Placeholder 2">
            <a:extLst>
              <a:ext uri="{FF2B5EF4-FFF2-40B4-BE49-F238E27FC236}">
                <a16:creationId xmlns:a16="http://schemas.microsoft.com/office/drawing/2014/main" id="{9EA9EA32-0F2E-985A-2468-17AE704836B6}"/>
              </a:ext>
            </a:extLst>
          </p:cNvPr>
          <p:cNvSpPr>
            <a:spLocks noGrp="1"/>
          </p:cNvSpPr>
          <p:nvPr>
            <p:ph idx="1"/>
          </p:nvPr>
        </p:nvSpPr>
        <p:spPr/>
        <p:txBody>
          <a:bodyPr rtlCol="0"/>
          <a:lstStyle/>
          <a:p>
            <a:pPr marL="0" indent="0" rtl="0">
              <a:buNone/>
            </a:pPr>
            <a:r>
              <a:rPr lang="fil" dirty="0"/>
              <a:t>#DidYouKnow Ipinapakita sa isang pag-aaral sa epekto sa kalidad ng pamumuhay ng mga Chinese na indibidwal na mayroong #psoriaticdisease na ang mga kalahok ay malamang na umiwas sa mga pampublikong lugar, umiwas na makipagkita sa mga kaibigan at nag-aalala tungkol sa reaksyon ng mga tao sa kanilang mga nakikitang sintomas.  Wakasan na ang stigma ngayon! Magbasa pa sa ifpa-pso.com/projects/psoriatic-disease-response-index </a:t>
            </a:r>
          </a:p>
          <a:p>
            <a:pPr marL="0" indent="0" rtl="0">
              <a:buNone/>
            </a:pPr>
            <a:r>
              <a:rPr lang="fil" dirty="0"/>
              <a:t>#mentalhealth #NCDs #psoriaticdisease</a:t>
            </a:r>
          </a:p>
          <a:p>
            <a:pPr marL="0" indent="0" rtl="0">
              <a:buNone/>
            </a:pPr>
            <a:endParaRPr lang="en-US" dirty="0"/>
          </a:p>
        </p:txBody>
      </p:sp>
    </p:spTree>
    <p:custDataLst>
      <p:tags r:id="rId1"/>
    </p:custDataLst>
    <p:extLst>
      <p:ext uri="{BB962C8B-B14F-4D97-AF65-F5344CB8AC3E}">
        <p14:creationId xmlns:p14="http://schemas.microsoft.com/office/powerpoint/2010/main" val="181333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BC08AE-0CA9-106D-6748-23E25EE7E9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4572000" cy="4572000"/>
          </a:xfrm>
          <a:prstGeom prst="rect">
            <a:avLst/>
          </a:prstGeom>
        </p:spPr>
      </p:pic>
      <p:sp>
        <p:nvSpPr>
          <p:cNvPr id="6" name="TextBox 5">
            <a:extLst>
              <a:ext uri="{FF2B5EF4-FFF2-40B4-BE49-F238E27FC236}">
                <a16:creationId xmlns:a16="http://schemas.microsoft.com/office/drawing/2014/main" id="{10A62772-B723-BFCC-89A4-81B2BCD32104}"/>
              </a:ext>
            </a:extLst>
          </p:cNvPr>
          <p:cNvSpPr txBox="1"/>
          <p:nvPr/>
        </p:nvSpPr>
        <p:spPr>
          <a:xfrm>
            <a:off x="840059" y="1455003"/>
            <a:ext cx="2891882" cy="1661993"/>
          </a:xfrm>
          <a:prstGeom prst="rect">
            <a:avLst/>
          </a:prstGeom>
          <a:noFill/>
        </p:spPr>
        <p:txBody>
          <a:bodyPr wrap="square" rtlCol="0">
            <a:spAutoFit/>
          </a:bodyPr>
          <a:lstStyle/>
          <a:p>
            <a:pPr algn="ctr" rtl="0"/>
            <a:r>
              <a:rPr lang="fil" sz="1700" dirty="0">
                <a:solidFill>
                  <a:schemeClr val="bg1"/>
                </a:solidFill>
                <a:effectLst/>
                <a:latin typeface="Proxima Nova" panose="02000506030000020004" pitchFamily="50" charset="0"/>
                <a:ea typeface="Proxima Nova" panose="02000506030000020004" pitchFamily="50" charset="0"/>
                <a:cs typeface="Times New Roman" panose="02020603050405020304" pitchFamily="18" charset="0"/>
              </a:rPr>
              <a:t>Sa kasamaang-palad, maraming pasyente          ang hindi nagpapatingin kaagad sa mga healthcare professional dahil sa stigma na nauugnay sa psoriasis.</a:t>
            </a:r>
            <a:endParaRPr lang="en-US" sz="1700" dirty="0">
              <a:solidFill>
                <a:schemeClr val="bg1"/>
              </a:solidFill>
            </a:endParaRPr>
          </a:p>
        </p:txBody>
      </p:sp>
    </p:spTree>
    <p:custDataLst>
      <p:tags r:id="rId1"/>
    </p:custDataLst>
    <p:extLst>
      <p:ext uri="{BB962C8B-B14F-4D97-AF65-F5344CB8AC3E}">
        <p14:creationId xmlns:p14="http://schemas.microsoft.com/office/powerpoint/2010/main" val="12788376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IFPA Colors">
      <a:dk1>
        <a:sysClr val="windowText" lastClr="000000"/>
      </a:dk1>
      <a:lt1>
        <a:sysClr val="window" lastClr="FFFFFF"/>
      </a:lt1>
      <a:dk2>
        <a:srgbClr val="234A75"/>
      </a:dk2>
      <a:lt2>
        <a:srgbClr val="5A7797"/>
      </a:lt2>
      <a:accent1>
        <a:srgbClr val="F04800"/>
      </a:accent1>
      <a:accent2>
        <a:srgbClr val="3A0084"/>
      </a:accent2>
      <a:accent3>
        <a:srgbClr val="F7A380"/>
      </a:accent3>
      <a:accent4>
        <a:srgbClr val="9C80C1"/>
      </a:accent4>
      <a:accent5>
        <a:srgbClr val="F7F090"/>
      </a:accent5>
      <a:accent6>
        <a:srgbClr val="CEE3F6"/>
      </a:accent6>
      <a:hlink>
        <a:srgbClr val="F04800"/>
      </a:hlink>
      <a:folHlink>
        <a:srgbClr val="3A0084"/>
      </a:folHlink>
    </a:clrScheme>
    <a:fontScheme name="IFPA Fonts">
      <a:majorFont>
        <a:latin typeface="Proxima Nova Black"/>
        <a:ea typeface=""/>
        <a:cs typeface=""/>
      </a:majorFont>
      <a:minorFont>
        <a:latin typeface="Proxima Nov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c28b821-7dd2-47f0-b50e-4a064eb5359f">
      <Terms xmlns="http://schemas.microsoft.com/office/infopath/2007/PartnerControls"/>
    </lcf76f155ced4ddcb4097134ff3c332f>
    <TaxCatchAll xmlns="107758df-31ce-4744-99f5-106403fdb18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FE35DC30203034F8296E8F8FAE156FF" ma:contentTypeVersion="16" ma:contentTypeDescription="Skapa ett nytt dokument." ma:contentTypeScope="" ma:versionID="b2f6cd414f7b59fd26df2532b6b60b84">
  <xsd:schema xmlns:xsd="http://www.w3.org/2001/XMLSchema" xmlns:xs="http://www.w3.org/2001/XMLSchema" xmlns:p="http://schemas.microsoft.com/office/2006/metadata/properties" xmlns:ns2="107758df-31ce-4744-99f5-106403fdb18d" xmlns:ns3="5c28b821-7dd2-47f0-b50e-4a064eb5359f" targetNamespace="http://schemas.microsoft.com/office/2006/metadata/properties" ma:root="true" ma:fieldsID="a0211c7e58acba58676bfebdb9ac1cb2" ns2:_="" ns3:_="">
    <xsd:import namespace="107758df-31ce-4744-99f5-106403fdb18d"/>
    <xsd:import namespace="5c28b821-7dd2-47f0-b50e-4a064eb5359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7758df-31ce-4744-99f5-106403fdb18d"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TaxCatchAll" ma:index="23" nillable="true" ma:displayName="Taxonomy Catch All Column" ma:hidden="true" ma:list="{7af575e6-39a6-453d-bf74-ed62f4c11614}" ma:internalName="TaxCatchAll" ma:showField="CatchAllData" ma:web="107758df-31ce-4744-99f5-106403fdb1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28b821-7dd2-47f0-b50e-4a064eb5359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fae62e49-5c10-4d16-98ec-86a66b308732"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5A2D91-A6F3-4608-A3DD-3266052AB108}">
  <ds:schemaRefs>
    <ds:schemaRef ds:uri="http://purl.org/dc/elements/1.1/"/>
    <ds:schemaRef ds:uri="5c28b821-7dd2-47f0-b50e-4a064eb5359f"/>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107758df-31ce-4744-99f5-106403fdb18d"/>
    <ds:schemaRef ds:uri="http://purl.org/dc/dcmitype/"/>
  </ds:schemaRefs>
</ds:datastoreItem>
</file>

<file path=customXml/itemProps2.xml><?xml version="1.0" encoding="utf-8"?>
<ds:datastoreItem xmlns:ds="http://schemas.openxmlformats.org/officeDocument/2006/customXml" ds:itemID="{3B90DA03-DE95-483B-A3BA-C4156CB5F4F5}">
  <ds:schemaRefs>
    <ds:schemaRef ds:uri="http://schemas.microsoft.com/sharepoint/v3/contenttype/forms"/>
  </ds:schemaRefs>
</ds:datastoreItem>
</file>

<file path=customXml/itemProps3.xml><?xml version="1.0" encoding="utf-8"?>
<ds:datastoreItem xmlns:ds="http://schemas.openxmlformats.org/officeDocument/2006/customXml" ds:itemID="{1EDB2445-893A-4FF8-AE09-20F2ABEA0C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7758df-31ce-4744-99f5-106403fdb18d"/>
    <ds:schemaRef ds:uri="5c28b821-7dd2-47f0-b50e-4a064eb53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69</TotalTime>
  <Words>1041</Words>
  <Application>Microsoft Office PowerPoint</Application>
  <PresentationFormat>Anpassad</PresentationFormat>
  <Paragraphs>48</Paragraphs>
  <Slides>20</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20</vt:i4>
      </vt:variant>
    </vt:vector>
  </HeadingPairs>
  <TitlesOfParts>
    <vt:vector size="24" baseType="lpstr">
      <vt:lpstr>Arial</vt:lpstr>
      <vt:lpstr>Proxima Nova</vt:lpstr>
      <vt:lpstr>Proxima Nova Black</vt:lpstr>
      <vt:lpstr>Office Theme</vt:lpstr>
      <vt:lpstr>Psoriatic Disease Response Index: Western Pacific Region</vt:lpstr>
      <vt:lpstr>Pagsisimula</vt:lpstr>
      <vt:lpstr>PowerPoint-presentation</vt:lpstr>
      <vt:lpstr>Kasamang Text 1</vt:lpstr>
      <vt:lpstr>PowerPoint-presentation</vt:lpstr>
      <vt:lpstr>Kasamang Text 2</vt:lpstr>
      <vt:lpstr>PowerPoint-presentation</vt:lpstr>
      <vt:lpstr>Kasamang Text 2</vt:lpstr>
      <vt:lpstr>PowerPoint-presentation</vt:lpstr>
      <vt:lpstr>Kasamang Text 3</vt:lpstr>
      <vt:lpstr>PowerPoint-presentation</vt:lpstr>
      <vt:lpstr>Kasamang Text 4</vt:lpstr>
      <vt:lpstr>PowerPoint-presentation</vt:lpstr>
      <vt:lpstr>Kasamang Text 5</vt:lpstr>
      <vt:lpstr>PowerPoint-presentation</vt:lpstr>
      <vt:lpstr>Kasamang Text 6</vt:lpstr>
      <vt:lpstr>PowerPoint-presentation</vt:lpstr>
      <vt:lpstr>Kasamang Text 6</vt:lpstr>
      <vt:lpstr>PowerPoint-presentation</vt:lpstr>
      <vt:lpstr>Kasamang Text 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Psoriatic Disease Response Index: Western Pacific Region</dc:title>
  <dc:creator>Camille Lancelot</dc:creator>
  <cp:lastModifiedBy>Patrik Lindgren</cp:lastModifiedBy>
  <cp:revision>7</cp:revision>
  <dcterms:created xsi:type="dcterms:W3CDTF">2023-05-26T14:45:24Z</dcterms:created>
  <dcterms:modified xsi:type="dcterms:W3CDTF">2023-06-14T07:08:22Z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0x0101001FE35DC30203034F8296E8F8FAE156FF</vt:lpwstr>
  </property>
  <property fmtid="{D5CDD505-2E9C-101B-9397-08002B2CF9AE}" pid="3" name="ArticulateGUID">
    <vt:lpwstr>EEFBDD86-315B-4F80-B3B4-8E22B8B2D183</vt:lpwstr>
  </property>
  <property fmtid="{D5CDD505-2E9C-101B-9397-08002B2CF9AE}" pid="4" name="ArticulatePath">
    <vt:lpwstr>Index Western Pacific Social Media Toolkit_tl_20230614</vt:lpwstr>
  </property>
</Properties>
</file>