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3" r:id="rId3"/>
    <p:sldId id="269" r:id="rId4"/>
    <p:sldId id="264" r:id="rId5"/>
    <p:sldId id="271" r:id="rId6"/>
    <p:sldId id="268" r:id="rId7"/>
    <p:sldId id="272" r:id="rId8"/>
    <p:sldId id="265" r:id="rId9"/>
    <p:sldId id="273" r:id="rId10"/>
    <p:sldId id="267" r:id="rId11"/>
    <p:sldId id="266" r:id="rId12"/>
    <p:sldId id="274" r:id="rId13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1" d="100"/>
          <a:sy n="81" d="100"/>
        </p:scale>
        <p:origin x="-25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B52B303-A168-483E-A891-3B6D907D4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B1F2485D-225A-410D-A634-CEBC28ACC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236BC48-D9C1-4F85-836E-E290FB5A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DD8A1B8-9DC9-435C-A9DB-D3FE335E3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8D4EDE4-2950-4804-8FAE-3C8FCE1A6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637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D34766-12E5-4B4C-B526-E3D1ED40A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53DF86D-3DA9-4DA1-AB42-C7808020BC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94F666B-D83F-4785-867B-C7147CC8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F20DF18-A54F-41AC-A51F-5056A72E2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7E21649-C01F-400F-8385-C3949B0D7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1902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24D44251-59BC-4191-8931-B08BBB876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FC94893-B872-46CC-9D4E-093E7529C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F4B705-8740-4094-B5D5-CBC33DA4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1B26E72-50A7-458D-9D79-3634DC83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6C8109-993A-48CC-84BA-FF869A5C7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3946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A3AFA3-0922-47E4-90EA-38114F45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EBF6B78-DDD6-41B2-826D-492D51050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8D22690-4FF0-43C3-930E-AC226E6C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7698971-2039-4286-ACFF-7384D435A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EBAF9D6-47ED-4DC1-A29B-4CF51151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19227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B83B06-DE85-4CC8-BF9A-BAB97B545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A41EF04-7A40-4D23-8244-727D9C184C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67F5BD2-2174-4959-A5EF-760E60019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A41962F-0D39-4B1C-9299-A5D1E098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BE302C0-B7C8-4864-9339-7B29FF1D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8259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D9A79D-E29D-4938-9990-90B823F26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C6CA38-BCD9-492F-979F-DC88F3A1B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2CF5647-A479-4026-80AE-B506B86DF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F7AC1116-CA96-4EC5-AB05-1D1FBF67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448D0E6-E927-4A2F-9E3E-D03218538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67949C2-17B4-4E7D-90F5-1080EA6B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73086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07BFDF-77EE-4B12-BB6B-4078058FE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67BA91CC-E5CA-43BB-B637-DCEE06265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6702CBC9-888E-4C13-AC57-9ABE69B72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3E5C606-7D5B-41CD-8605-D2763328E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DD9A74FA-1F2F-4363-AED6-78A1448989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54BB2457-F31A-474C-868F-EFDB12F95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B814AF09-22E1-4E85-B1A0-8EAF24155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DAFDBBD-D9C7-4215-82BE-3E9469E36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7502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901897-2360-41AB-8F4D-739B6FE86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321CC41-BFBB-4CC0-BFBC-345855EEC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2123ECB6-43D1-437F-81C9-C049BCAF2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948D8533-3F28-41E6-A1D2-E427BE59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8150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ACCACEA-442E-4688-A97F-8DDE34964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DC03252-B8E2-4992-B380-6BE5BF6EB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1118DA-5EAD-4484-8036-4F78262A5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33034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3DBB59-1A14-4935-B742-A4611573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8873E0F-028E-4E3A-B65E-1304B031B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AB808A0-CCE1-47AB-8DD0-42B4BBEC7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638290D-B407-4767-8419-EC9B650FE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7B3C543-E6E0-4EE4-9B7B-A0BC9ACE8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E8A0E19-FACB-4E16-BE64-6B767F3C7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3222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38F8EF6-E075-4697-8354-67BA3C311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CBE50A5-88BE-4054-BD07-4B843C5B82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9DB62291-4099-4DA4-BF65-3BE5418D9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067219A-B2AA-455F-A2E7-BF92D82D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E8411AF-744D-4F41-B670-7F4403DD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9A4CA8B-7200-4230-9BFF-FCB1E69B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9279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980B8075-D6F8-43D4-9074-C4127238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48857E0-ECCD-4D12-B0E9-4696FE0FC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A6A2CA1-0E66-4966-97CD-86B18C461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1D9FC-5141-45FE-A3BD-1C07B446EAE2}" type="datetimeFigureOut">
              <a:rPr lang="es-SV" smtClean="0"/>
              <a:t>13/1/2022</a:t>
            </a:fld>
            <a:endParaRPr lang="es-SV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337F166-1C70-42F6-91BE-CF0A04C78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2138F52-FE3A-475F-A706-FA79C129F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62FA-D5A6-4101-8775-DD0DA7002121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1571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fb.watch/8ZbU-GxwyH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b.watch/av4HAryxzI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aedicionsv.com/2021/10/15/factores-dieteticos-que-influyen-en-la-psoriasis/" TargetMode="External"/><Relationship Id="rId2" Type="http://schemas.openxmlformats.org/officeDocument/2006/relationships/hyperlink" Target="https://laedicionsv.com/2021/10/30/unidos-actuamos-mejo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hyperlink" Target="https://laedicionsv.com/2021/10/20/unidos-actuamos-como-sobrellevar-la-psoriasi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100067194183039/posts/208009611448844/?app=fbl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hyperlink" Target="https://twitter.com/PDDHElSalvador/status/1454125702379458565?s=2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fb.watch/av6F3jveWv/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s://fb.watch/av6v_C82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.facebook.com/l.php?u=https://laedicionsv.com/2021/10/30/unidos-actuamos-mejor/?fbclid=IwAR283ezQDrzly4Rw-6kjMknOsMGWodalEGck3ZOrEqmqsTOQotZ_d8qUN48&amp;h=AT1V_ehyhTrzBWZxEdvioSG_zWb50KzeR0IPfstxThbtv2gQjtyN0lYEjHfjLoyrXUz0ZBAJ5jivn-mKs3BdtLhC87gxSVNgRzoVOJyc1nJ6tfrwNrliR0YxSv4xizVenQ&amp;__tn__=-UK-R&amp;c%5b0%5d=AT2cOXF3smS28KzEMENtpA9WwMQf7kt4FujgAGSjQKQSiNPyeuO0fbeAJFWieNlN-iBCtkFrh74pyJl6e2un9fh-A9QfEW4V2jZDC1XolgQlatp1tgEVpeIrTyyQHPYk35GyNQDj64ZXuzpOA4aSolrFNkjqhCLQzNmaRcgyaQKg0hMdOptqw0Xqngn06yRtDeOA4Bs" TargetMode="External"/><Relationship Id="rId5" Type="http://schemas.openxmlformats.org/officeDocument/2006/relationships/hyperlink" Target="https://fb.watch/av6IYnDhgu/" TargetMode="External"/><Relationship Id="rId4" Type="http://schemas.openxmlformats.org/officeDocument/2006/relationships/hyperlink" Target="https://fb.watch/av6H2BJQN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/>
              <a:t>WPD </a:t>
            </a:r>
            <a:r>
              <a:rPr lang="es-SV" b="1" dirty="0" smtClean="0"/>
              <a:t>2021 </a:t>
            </a:r>
            <a:r>
              <a:rPr lang="es-SV" b="1" dirty="0" smtClean="0"/>
              <a:t>PSONUVES ACTIVITIES </a:t>
            </a:r>
            <a:endParaRPr lang="es-SV" b="1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" y="1690688"/>
            <a:ext cx="5585623" cy="432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812" y="3227214"/>
            <a:ext cx="4540926" cy="13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127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SOCIAL MEDIA CAMPAING</a:t>
            </a: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376412"/>
            <a:ext cx="3384000" cy="3384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26" y="2384238"/>
            <a:ext cx="3060000" cy="30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40" y="66157"/>
            <a:ext cx="2189660" cy="169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122" y="5598412"/>
            <a:ext cx="2577278" cy="756000"/>
          </a:xfrm>
          <a:prstGeom prst="rect">
            <a:avLst/>
          </a:prstGeom>
        </p:spPr>
      </p:pic>
      <p:pic>
        <p:nvPicPr>
          <p:cNvPr id="1026" name="Picture 2" descr="Puede ser una imagen de una o varias personas y texto que dice &quot;PSONUVES NUFV DAEL von PSORUASIS.NUEVAVIDAELSLVA SAL abbvie Este año nuestra campaña une individuos, organizaciones e IFPA. La pandemia nos ha mostrado lo importante de estar unidos y proteger a los mas vulnerables PS UNITED NOW ACT&quot;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40" y="2418284"/>
            <a:ext cx="2844000" cy="28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622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 INTERNATIONAL TALK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SV" dirty="0" err="1" smtClean="0"/>
              <a:t>Scientific</a:t>
            </a:r>
            <a:r>
              <a:rPr lang="es-SV" dirty="0" smtClean="0"/>
              <a:t> </a:t>
            </a:r>
            <a:r>
              <a:rPr lang="es-SV" dirty="0" err="1" smtClean="0"/>
              <a:t>event</a:t>
            </a:r>
            <a:r>
              <a:rPr lang="es-SV" dirty="0" smtClean="0"/>
              <a:t> </a:t>
            </a:r>
            <a:r>
              <a:rPr lang="es-SV" dirty="0" err="1" smtClean="0"/>
              <a:t>for</a:t>
            </a:r>
            <a:r>
              <a:rPr lang="es-SV" dirty="0" smtClean="0"/>
              <a:t> </a:t>
            </a:r>
            <a:r>
              <a:rPr lang="es-SV" dirty="0" err="1" smtClean="0"/>
              <a:t>patients</a:t>
            </a:r>
            <a:r>
              <a:rPr lang="es-SV" dirty="0" smtClean="0"/>
              <a:t> Place: Ecuador  date: 28 Oct</a:t>
            </a:r>
          </a:p>
          <a:p>
            <a:pPr marL="0" indent="0">
              <a:buNone/>
            </a:pPr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721" y="2284431"/>
            <a:ext cx="4005703" cy="396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40" y="66157"/>
            <a:ext cx="2189660" cy="169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22" y="5246551"/>
            <a:ext cx="257727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222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SV" dirty="0" smtClean="0"/>
          </a:p>
          <a:p>
            <a:endParaRPr lang="es-SV" dirty="0"/>
          </a:p>
          <a:p>
            <a:endParaRPr lang="es-SV" dirty="0" smtClean="0"/>
          </a:p>
          <a:p>
            <a:endParaRPr lang="es-SV" dirty="0"/>
          </a:p>
          <a:p>
            <a:pPr marL="0" indent="0">
              <a:buNone/>
            </a:pPr>
            <a:r>
              <a:rPr lang="es-SV" smtClean="0"/>
              <a:t>                                               THANK YOU</a:t>
            </a:r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4287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ACTIVITIES WITH </a:t>
            </a:r>
            <a:br>
              <a:rPr lang="es-SV" dirty="0" smtClean="0"/>
            </a:br>
            <a:r>
              <a:rPr lang="es-SV" dirty="0" smtClean="0"/>
              <a:t>SALVADORIAN </a:t>
            </a:r>
            <a:r>
              <a:rPr lang="es-SV" dirty="0" smtClean="0"/>
              <a:t>MINISTRY </a:t>
            </a:r>
            <a:r>
              <a:rPr lang="es-SV" dirty="0" smtClean="0"/>
              <a:t>OF HEALTH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 err="1" smtClean="0"/>
              <a:t>Awarness</a:t>
            </a:r>
            <a:r>
              <a:rPr lang="es-SV" dirty="0" smtClean="0"/>
              <a:t> </a:t>
            </a:r>
            <a:r>
              <a:rPr lang="es-SV" dirty="0" err="1" smtClean="0"/>
              <a:t>Campaign</a:t>
            </a:r>
            <a:r>
              <a:rPr lang="es-SV" dirty="0" smtClean="0"/>
              <a:t>  </a:t>
            </a:r>
            <a:r>
              <a:rPr lang="es-SV" dirty="0" err="1" smtClean="0"/>
              <a:t>Ministry</a:t>
            </a:r>
            <a:r>
              <a:rPr lang="es-SV" dirty="0" smtClean="0"/>
              <a:t>  of </a:t>
            </a:r>
            <a:r>
              <a:rPr lang="es-SV" dirty="0" err="1" smtClean="0"/>
              <a:t>Health</a:t>
            </a:r>
            <a:r>
              <a:rPr lang="es-SV" dirty="0" smtClean="0"/>
              <a:t>  date:   Oct.29</a:t>
            </a:r>
          </a:p>
          <a:p>
            <a:pPr marL="0" indent="0">
              <a:buNone/>
            </a:pPr>
            <a:r>
              <a:rPr lang="es-SV" dirty="0" smtClean="0"/>
              <a:t>   Place </a:t>
            </a:r>
            <a:r>
              <a:rPr lang="es-SV" dirty="0" err="1" smtClean="0"/>
              <a:t>Ministry</a:t>
            </a:r>
            <a:r>
              <a:rPr lang="es-SV" dirty="0" smtClean="0"/>
              <a:t> of </a:t>
            </a:r>
            <a:r>
              <a:rPr lang="es-SV" dirty="0" err="1" smtClean="0"/>
              <a:t>Health</a:t>
            </a:r>
            <a:r>
              <a:rPr lang="es-SV" dirty="0" smtClean="0"/>
              <a:t> </a:t>
            </a:r>
            <a:r>
              <a:rPr lang="es-SV" dirty="0" err="1" smtClean="0"/>
              <a:t>from</a:t>
            </a:r>
            <a:r>
              <a:rPr lang="es-SV" dirty="0" smtClean="0"/>
              <a:t> El Salvador</a:t>
            </a:r>
          </a:p>
          <a:p>
            <a:pPr fontAlgn="base"/>
            <a:r>
              <a:rPr lang="es-SV" dirty="0">
                <a:hlinkClick r:id="rId2"/>
              </a:rPr>
              <a:t>https://fb.watch/8ZbU-GxwyH</a:t>
            </a:r>
            <a:r>
              <a:rPr lang="es-SV" dirty="0" smtClean="0">
                <a:hlinkClick r:id="rId2"/>
              </a:rPr>
              <a:t>/</a:t>
            </a:r>
            <a:r>
              <a:rPr lang="es-SV" dirty="0" smtClean="0"/>
              <a:t> </a:t>
            </a:r>
            <a:endParaRPr lang="es-SV" dirty="0"/>
          </a:p>
          <a:p>
            <a:r>
              <a:rPr lang="es-SV" dirty="0"/>
              <a:t/>
            </a:r>
            <a:br>
              <a:rPr lang="es-SV" dirty="0"/>
            </a:br>
            <a:endParaRPr lang="es-SV" dirty="0"/>
          </a:p>
          <a:p>
            <a:pPr marL="0" indent="0">
              <a:buNone/>
            </a:pPr>
            <a:endParaRPr lang="es-SV" dirty="0" smtClean="0"/>
          </a:p>
          <a:p>
            <a:pPr marL="0" indent="0">
              <a:buNone/>
            </a:pPr>
            <a:endParaRPr lang="es-SV" dirty="0" smtClean="0"/>
          </a:p>
          <a:p>
            <a:endParaRPr lang="es-SV" dirty="0" smtClean="0"/>
          </a:p>
          <a:p>
            <a:endParaRPr lang="es-SV" dirty="0" smtClean="0"/>
          </a:p>
          <a:p>
            <a:endParaRPr lang="es-SV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40" y="66157"/>
            <a:ext cx="2189660" cy="1692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519" y="3541924"/>
            <a:ext cx="3132000" cy="3132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158" y="3505924"/>
            <a:ext cx="1782812" cy="3168000"/>
          </a:xfrm>
          <a:prstGeom prst="rect">
            <a:avLst/>
          </a:prstGeom>
        </p:spPr>
      </p:pic>
      <p:pic>
        <p:nvPicPr>
          <p:cNvPr id="9" name="Picture 2" descr="Puede ser una imagen de una o varias personas, personas de pie y texto que dice &quot;UNIDOS DOS ACTUAMOS 29 DE OCTUBRE DÍA MUNDIAL DE LAPSORIÁSIS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81" y="4075432"/>
            <a:ext cx="3023999" cy="22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95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946" y="66157"/>
            <a:ext cx="2189660" cy="169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AWARENESS CAMPAIGN SOCIAL </a:t>
            </a:r>
            <a:r>
              <a:rPr lang="en-US" dirty="0" smtClean="0"/>
              <a:t>MEDIA</a:t>
            </a:r>
            <a:r>
              <a:rPr lang="en-US" dirty="0"/>
              <a:t>, SALVADORIAN MINISTRY OF HEALTH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>
                <a:hlinkClick r:id="rId3"/>
              </a:rPr>
              <a:t>https://</a:t>
            </a:r>
            <a:r>
              <a:rPr lang="es-SV" dirty="0" smtClean="0">
                <a:hlinkClick r:id="rId3"/>
              </a:rPr>
              <a:t>fb.watch/av4HAryxzI/</a:t>
            </a:r>
            <a:r>
              <a:rPr lang="es-SV" dirty="0" smtClean="0"/>
              <a:t>      date :29 Oct.2021</a:t>
            </a:r>
          </a:p>
          <a:p>
            <a:pPr marL="0" indent="0">
              <a:buNone/>
            </a:pPr>
            <a:r>
              <a:rPr lang="es-SV" dirty="0" smtClean="0"/>
              <a:t> </a:t>
            </a:r>
            <a:endParaRPr lang="es-SV" dirty="0"/>
          </a:p>
          <a:p>
            <a:endParaRPr lang="es-SV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431" y="3081006"/>
            <a:ext cx="2021017" cy="331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61" y="2864963"/>
            <a:ext cx="3813906" cy="331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844" y="5636863"/>
            <a:ext cx="257727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5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ONLINE PUBLICATIONS 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488" y="2114550"/>
            <a:ext cx="10301287" cy="4743450"/>
          </a:xfrm>
        </p:spPr>
        <p:txBody>
          <a:bodyPr>
            <a:normAutofit fontScale="92500" lnSpcReduction="10000"/>
          </a:bodyPr>
          <a:lstStyle/>
          <a:p>
            <a:endParaRPr lang="es-SV" dirty="0" smtClean="0"/>
          </a:p>
          <a:p>
            <a:pPr fontAlgn="base"/>
            <a:r>
              <a:rPr lang="es-SV" dirty="0">
                <a:hlinkClick r:id="rId2"/>
              </a:rPr>
              <a:t>https://laedicionsv.com/2021/10/30/unidos-actuamos-mejor</a:t>
            </a:r>
            <a:r>
              <a:rPr lang="es-SV" dirty="0" smtClean="0">
                <a:hlinkClick r:id="rId2"/>
              </a:rPr>
              <a:t>/</a:t>
            </a:r>
            <a:r>
              <a:rPr lang="es-SV" dirty="0" smtClean="0"/>
              <a:t> </a:t>
            </a:r>
            <a:r>
              <a:rPr lang="es-SV" dirty="0"/>
              <a:t/>
            </a:r>
            <a:br>
              <a:rPr lang="es-SV" dirty="0"/>
            </a:br>
            <a:endParaRPr lang="es-SV" dirty="0"/>
          </a:p>
          <a:p>
            <a:pPr fontAlgn="base"/>
            <a:r>
              <a:rPr lang="es-SV" dirty="0">
                <a:hlinkClick r:id="rId3"/>
              </a:rPr>
              <a:t>https://laedicionsv.com/2021/10/15/factores-dieteticos-que-influyen-en-la-psoriasis</a:t>
            </a:r>
            <a:r>
              <a:rPr lang="es-SV" dirty="0" smtClean="0">
                <a:hlinkClick r:id="rId3"/>
              </a:rPr>
              <a:t>/</a:t>
            </a:r>
            <a:r>
              <a:rPr lang="es-SV" dirty="0" smtClean="0"/>
              <a:t> </a:t>
            </a:r>
            <a:endParaRPr lang="es-SV" dirty="0"/>
          </a:p>
          <a:p>
            <a:pPr fontAlgn="base"/>
            <a:r>
              <a:rPr lang="es-SV" dirty="0"/>
              <a:t/>
            </a:r>
            <a:br>
              <a:rPr lang="es-SV" dirty="0"/>
            </a:br>
            <a:endParaRPr lang="es-SV" dirty="0"/>
          </a:p>
          <a:p>
            <a:pPr fontAlgn="base"/>
            <a:r>
              <a:rPr lang="es-SV" dirty="0">
                <a:hlinkClick r:id="rId4"/>
              </a:rPr>
              <a:t>https://laedicionsv.com/2021/10/20/unidos-actuamos-como-sobrellevar-la-psoriasis</a:t>
            </a:r>
            <a:r>
              <a:rPr lang="es-SV" dirty="0" smtClean="0">
                <a:hlinkClick r:id="rId4"/>
              </a:rPr>
              <a:t>/</a:t>
            </a:r>
            <a:r>
              <a:rPr lang="es-SV" dirty="0" smtClean="0"/>
              <a:t> </a:t>
            </a:r>
            <a:endParaRPr lang="es-SV" dirty="0"/>
          </a:p>
          <a:p>
            <a:pPr marL="0" indent="0" fontAlgn="base">
              <a:buNone/>
            </a:pPr>
            <a:r>
              <a:rPr lang="es-SV" dirty="0" smtClean="0"/>
              <a:t> </a:t>
            </a:r>
            <a:endParaRPr lang="es-SV" dirty="0"/>
          </a:p>
          <a:p>
            <a:r>
              <a:rPr lang="es-SV" dirty="0"/>
              <a:t/>
            </a:r>
            <a:br>
              <a:rPr lang="es-SV" dirty="0"/>
            </a:br>
            <a:endParaRPr lang="es-SV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40" y="66157"/>
            <a:ext cx="2189660" cy="169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522" y="5703612"/>
            <a:ext cx="257727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57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ONLINE NEWSPAPER</a:t>
            </a:r>
            <a:br>
              <a:rPr lang="es-SV" dirty="0" smtClean="0"/>
            </a:br>
            <a:r>
              <a:rPr lang="es-SV" dirty="0" smtClean="0"/>
              <a:t>LA EDICION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75" y="2362201"/>
            <a:ext cx="2636122" cy="2448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30" y="2290201"/>
            <a:ext cx="2622070" cy="2520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20" y="2362201"/>
            <a:ext cx="2604735" cy="2520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5" y="2362201"/>
            <a:ext cx="2457103" cy="244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1685" y="5822611"/>
            <a:ext cx="2577278" cy="75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03" y="181906"/>
            <a:ext cx="2189660" cy="16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9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dirty="0" smtClean="0"/>
              <a:t>MEDIA CAMPAIGN HUMAN RIGHTS</a:t>
            </a: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37" y="3625500"/>
            <a:ext cx="3648000" cy="20520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225" y="3571500"/>
            <a:ext cx="3456000" cy="2160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717" y="6016575"/>
            <a:ext cx="2577278" cy="756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335" y="365125"/>
            <a:ext cx="2189660" cy="169200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857407" y="175193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SV" dirty="0">
                <a:solidFill>
                  <a:srgbClr val="201F1E"/>
                </a:solidFill>
                <a:latin typeface="Segoe UI" panose="020B0502040204020203" pitchFamily="34" charset="0"/>
                <a:hlinkClick r:id="rId6"/>
              </a:rPr>
              <a:t>https://www.facebook.com/100067194183039/posts/208009611448844/?</a:t>
            </a:r>
            <a:r>
              <a:rPr lang="es-SV" dirty="0" smtClean="0">
                <a:solidFill>
                  <a:srgbClr val="201F1E"/>
                </a:solidFill>
                <a:latin typeface="Segoe UI" panose="020B0502040204020203" pitchFamily="34" charset="0"/>
                <a:hlinkClick r:id="rId6"/>
              </a:rPr>
              <a:t>app=fbl</a:t>
            </a:r>
            <a:r>
              <a:rPr lang="es-SV" dirty="0" smtClean="0">
                <a:solidFill>
                  <a:srgbClr val="201F1E"/>
                </a:solidFill>
                <a:latin typeface="Segoe UI" panose="020B0502040204020203" pitchFamily="34" charset="0"/>
              </a:rPr>
              <a:t> </a:t>
            </a:r>
          </a:p>
          <a:p>
            <a:endParaRPr lang="es-SV" dirty="0">
              <a:solidFill>
                <a:srgbClr val="201F1E"/>
              </a:solidFill>
              <a:latin typeface="Segoe UI" panose="020B0502040204020203" pitchFamily="34" charset="0"/>
            </a:endParaRPr>
          </a:p>
          <a:p>
            <a:r>
              <a:rPr lang="es-SV" dirty="0" smtClean="0">
                <a:solidFill>
                  <a:srgbClr val="201F1E"/>
                </a:solidFill>
                <a:latin typeface="Segoe UI" panose="020B0502040204020203" pitchFamily="34" charset="0"/>
              </a:rPr>
              <a:t>Date 29 OCT.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2328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PRESS RELEASE ON SOCIAL MEDIA</a:t>
            </a:r>
            <a:br>
              <a:rPr lang="es-SV" dirty="0" smtClean="0"/>
            </a:br>
            <a:r>
              <a:rPr lang="es-SV" dirty="0" smtClean="0"/>
              <a:t>HUMAN RIGHTS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59" y="3822652"/>
            <a:ext cx="2004479" cy="259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06" y="3822652"/>
            <a:ext cx="2060160" cy="2664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64323" y="2444410"/>
            <a:ext cx="60200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SV" dirty="0">
                <a:hlinkClick r:id="rId4"/>
              </a:rPr>
              <a:t>https://</a:t>
            </a:r>
            <a:r>
              <a:rPr lang="es-SV" dirty="0" smtClean="0">
                <a:hlinkClick r:id="rId4"/>
              </a:rPr>
              <a:t>twitter.com/PDDHElSalvador/status/1454125702379458565?s=20</a:t>
            </a:r>
            <a:r>
              <a:rPr lang="es-SV" dirty="0" smtClean="0"/>
              <a:t> </a:t>
            </a:r>
            <a:endParaRPr lang="es-SV" dirty="0"/>
          </a:p>
          <a:p>
            <a:r>
              <a:rPr lang="es-SV" dirty="0"/>
              <a:t/>
            </a:r>
            <a:br>
              <a:rPr lang="es-SV" dirty="0"/>
            </a:br>
            <a:r>
              <a:rPr lang="es-SV" dirty="0" smtClean="0"/>
              <a:t> Date :Oct 29</a:t>
            </a:r>
            <a:endParaRPr lang="es-SV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53" y="365125"/>
            <a:ext cx="2189660" cy="169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44" y="5658652"/>
            <a:ext cx="257727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8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VIDEO </a:t>
            </a:r>
            <a:r>
              <a:rPr lang="es-SV" dirty="0" smtClean="0"/>
              <a:t>CAMPAIGN </a:t>
            </a:r>
            <a:r>
              <a:rPr lang="es-SV" dirty="0" smtClean="0"/>
              <a:t>UNITED NOW ACT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s-SV" dirty="0" smtClean="0"/>
              <a:t>Lic. Rossana Cornejo</a:t>
            </a:r>
            <a:r>
              <a:rPr lang="es-SV" dirty="0"/>
              <a:t> </a:t>
            </a:r>
            <a:r>
              <a:rPr lang="es-SV" dirty="0">
                <a:hlinkClick r:id="rId2"/>
              </a:rPr>
              <a:t>https://</a:t>
            </a:r>
            <a:r>
              <a:rPr lang="es-SV" dirty="0" smtClean="0">
                <a:hlinkClick r:id="rId2"/>
              </a:rPr>
              <a:t>fb.watch/av6v_C82By/</a:t>
            </a:r>
            <a:endParaRPr lang="es-SV" dirty="0"/>
          </a:p>
          <a:p>
            <a:pPr fontAlgn="base"/>
            <a:r>
              <a:rPr lang="es-SV" dirty="0" smtClean="0"/>
              <a:t>Lic</a:t>
            </a:r>
            <a:r>
              <a:rPr lang="es-SV" dirty="0"/>
              <a:t>. Vilma </a:t>
            </a:r>
            <a:r>
              <a:rPr lang="es-SV" dirty="0" err="1"/>
              <a:t>Melendez</a:t>
            </a:r>
            <a:r>
              <a:rPr lang="es-SV" dirty="0"/>
              <a:t> </a:t>
            </a:r>
            <a:r>
              <a:rPr lang="es-SV" dirty="0">
                <a:hlinkClick r:id="rId3"/>
              </a:rPr>
              <a:t>https://</a:t>
            </a:r>
            <a:r>
              <a:rPr lang="es-SV" dirty="0" smtClean="0">
                <a:hlinkClick r:id="rId3"/>
              </a:rPr>
              <a:t>fb.watch/av6F3jveWv/</a:t>
            </a:r>
            <a:endParaRPr lang="es-SV" dirty="0"/>
          </a:p>
          <a:p>
            <a:pPr fontAlgn="base"/>
            <a:r>
              <a:rPr lang="es-SV" dirty="0" err="1" smtClean="0"/>
              <a:t>Members</a:t>
            </a:r>
            <a:r>
              <a:rPr lang="es-SV" dirty="0" smtClean="0"/>
              <a:t> </a:t>
            </a:r>
            <a:r>
              <a:rPr lang="es-SV" dirty="0" smtClean="0"/>
              <a:t>PSONUVES Video </a:t>
            </a:r>
            <a:r>
              <a:rPr lang="es-SV" dirty="0"/>
              <a:t> </a:t>
            </a:r>
            <a:r>
              <a:rPr lang="es-SV" dirty="0">
                <a:hlinkClick r:id="rId4"/>
              </a:rPr>
              <a:t>https://</a:t>
            </a:r>
            <a:r>
              <a:rPr lang="es-SV" dirty="0" smtClean="0">
                <a:hlinkClick r:id="rId4"/>
              </a:rPr>
              <a:t>fb.watch/av6H2BJQN0/</a:t>
            </a:r>
            <a:endParaRPr lang="es-SV" dirty="0"/>
          </a:p>
          <a:p>
            <a:pPr fontAlgn="base"/>
            <a:r>
              <a:rPr lang="es-SV" dirty="0" err="1" smtClean="0"/>
              <a:t>May</a:t>
            </a:r>
            <a:r>
              <a:rPr lang="es-SV" dirty="0" smtClean="0"/>
              <a:t> video</a:t>
            </a:r>
            <a:r>
              <a:rPr lang="es-SV" dirty="0"/>
              <a:t> </a:t>
            </a:r>
            <a:r>
              <a:rPr lang="es-SV" dirty="0">
                <a:hlinkClick r:id="rId5"/>
              </a:rPr>
              <a:t>https://fb.watch/av6IYnDhgu</a:t>
            </a:r>
            <a:r>
              <a:rPr lang="es-SV" dirty="0" smtClean="0">
                <a:hlinkClick r:id="rId5"/>
              </a:rPr>
              <a:t>/</a:t>
            </a:r>
            <a:endParaRPr lang="es-SV" dirty="0" smtClean="0"/>
          </a:p>
          <a:p>
            <a:pPr fontAlgn="base"/>
            <a:r>
              <a:rPr lang="es-SV" u="sng" dirty="0" smtClean="0">
                <a:hlinkClick r:id="rId6"/>
              </a:rPr>
              <a:t>  </a:t>
            </a:r>
            <a:r>
              <a:rPr lang="es-SV" u="sng" dirty="0" smtClean="0">
                <a:hlinkClick r:id="rId6"/>
              </a:rPr>
              <a:t>https</a:t>
            </a:r>
            <a:r>
              <a:rPr lang="es-SV" u="sng" dirty="0">
                <a:hlinkClick r:id="rId6"/>
              </a:rPr>
              <a:t>://laedicionsv.com/2021/10/30/unidos-actuamos-mejor/</a:t>
            </a:r>
            <a:r>
              <a:rPr lang="es-SV" dirty="0"/>
              <a:t/>
            </a:r>
            <a:br>
              <a:rPr lang="es-SV" dirty="0"/>
            </a:br>
            <a:endParaRPr lang="es-SV" dirty="0" smtClean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40" y="66157"/>
            <a:ext cx="2189660" cy="1692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4140" y="5798963"/>
            <a:ext cx="257727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97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536" y="470833"/>
            <a:ext cx="2189660" cy="1692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VIDEO CAMPAIGN UNITED WE ACT</a:t>
            </a:r>
            <a:endParaRPr lang="es-SV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06" y="2698818"/>
            <a:ext cx="2592000" cy="2592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884" y="2662818"/>
            <a:ext cx="2664000" cy="2664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177" y="2554818"/>
            <a:ext cx="2083359" cy="27360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075" y="2302818"/>
            <a:ext cx="1395702" cy="3024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918" y="5812948"/>
            <a:ext cx="2577278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6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107</Words>
  <Application>Microsoft Office PowerPoint</Application>
  <PresentationFormat>Personalizado</PresentationFormat>
  <Paragraphs>43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WPD 2021 PSONUVES ACTIVITIES </vt:lpstr>
      <vt:lpstr>ACTIVITIES WITH  SALVADORIAN MINISTRY OF HEALTH</vt:lpstr>
      <vt:lpstr>AWARENESS CAMPAIGN SOCIAL MEDIA, SALVADORIAN MINISTRY OF HEALTH</vt:lpstr>
      <vt:lpstr>ONLINE PUBLICATIONS </vt:lpstr>
      <vt:lpstr>ONLINE NEWSPAPER LA EDICION</vt:lpstr>
      <vt:lpstr>MEDIA CAMPAIGN HUMAN RIGHTS </vt:lpstr>
      <vt:lpstr>PRESS RELEASE ON SOCIAL MEDIA HUMAN RIGHTS</vt:lpstr>
      <vt:lpstr>VIDEO CAMPAIGN UNITED NOW ACT</vt:lpstr>
      <vt:lpstr>VIDEO CAMPAIGN UNITED WE ACT</vt:lpstr>
      <vt:lpstr>SOCIAL MEDIA CAMPAING</vt:lpstr>
      <vt:lpstr> INTERNATIONAL TALK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Estela</dc:creator>
  <cp:lastModifiedBy>asus</cp:lastModifiedBy>
  <cp:revision>67</cp:revision>
  <dcterms:created xsi:type="dcterms:W3CDTF">2021-10-28T18:32:34Z</dcterms:created>
  <dcterms:modified xsi:type="dcterms:W3CDTF">2022-01-13T16:38:28Z</dcterms:modified>
</cp:coreProperties>
</file>