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61" r:id="rId6"/>
    <p:sldId id="262" r:id="rId7"/>
    <p:sldId id="272" r:id="rId8"/>
    <p:sldId id="264" r:id="rId9"/>
    <p:sldId id="273" r:id="rId10"/>
    <p:sldId id="276" r:id="rId11"/>
    <p:sldId id="267" r:id="rId12"/>
    <p:sldId id="277" r:id="rId13"/>
    <p:sldId id="268" r:id="rId14"/>
  </p:sldIdLst>
  <p:sldSz cx="18288000" cy="10287000"/>
  <p:notesSz cx="6858000" cy="9144000"/>
  <p:embeddedFontLst>
    <p:embeddedFont>
      <p:font typeface="HK Grotesk Light" panose="020B0604020202020204" charset="-52"/>
      <p:regular r:id="rId16"/>
    </p:embeddedFont>
    <p:embeddedFont>
      <p:font typeface="Jura Medium Bold" panose="020B0604020202020204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HK Grotesk Medium" panose="020B0604020202020204" charset="-5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Jura Medium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82"/>
    <a:srgbClr val="4472C4"/>
    <a:srgbClr val="F7A08B"/>
    <a:srgbClr val="070707"/>
    <a:srgbClr val="E9446F"/>
    <a:srgbClr val="630FDF"/>
    <a:srgbClr val="DB6382"/>
    <a:srgbClr val="888EF7"/>
    <a:srgbClr val="6100ED"/>
    <a:srgbClr val="01A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8" autoAdjust="0"/>
    <p:restoredTop sz="81173" autoAdjust="0"/>
  </p:normalViewPr>
  <p:slideViewPr>
    <p:cSldViewPr>
      <p:cViewPr varScale="1">
        <p:scale>
          <a:sx n="47" d="100"/>
          <a:sy n="47" d="100"/>
        </p:scale>
        <p:origin x="893" y="5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1237662193634E-2"/>
          <c:y val="3.2574085796065161E-2"/>
          <c:w val="0.55842556652249464"/>
          <c:h val="0.916192533501158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E944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A1-4FA8-BF06-4A13538371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1-4FA8-BF06-4A13538371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F-4EF1-A368-9249AA724AD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5A1-4FA8-BF06-4A1353837194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A1-4FA8-BF06-4A1353837194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5A1-4FA8-BF06-4A1353837194}"/>
              </c:ext>
            </c:extLst>
          </c:dPt>
          <c:dPt>
            <c:idx val="6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A1-4FA8-BF06-4A1353837194}"/>
              </c:ext>
            </c:extLst>
          </c:dPt>
          <c:dLbls>
            <c:dLbl>
              <c:idx val="0"/>
              <c:layout>
                <c:manualLayout>
                  <c:x val="-2.0964360587002098E-3"/>
                  <c:y val="-1.714425568213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A1-4FA8-BF06-4A13538371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Совершенно не удовлетворен</c:v>
                </c:pt>
                <c:pt idx="1">
                  <c:v>Скорее не удовлетворен</c:v>
                </c:pt>
                <c:pt idx="2">
                  <c:v>В чем-то удовлетворен, в чем-то - нет</c:v>
                </c:pt>
                <c:pt idx="3">
                  <c:v>Скорее удовлетворен</c:v>
                </c:pt>
                <c:pt idx="4">
                  <c:v>Полностью удовлетворен</c:v>
                </c:pt>
                <c:pt idx="5">
                  <c:v>Затрудняюсь ответить</c:v>
                </c:pt>
                <c:pt idx="6">
                  <c:v>Не получал помощь по ОМС у дерматолога в этом году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0.28299999999999997</c:v>
                </c:pt>
                <c:pt idx="1">
                  <c:v>0.17199999999999999</c:v>
                </c:pt>
                <c:pt idx="2">
                  <c:v>0.24199999999999999</c:v>
                </c:pt>
                <c:pt idx="3" formatCode="0%">
                  <c:v>0.09</c:v>
                </c:pt>
                <c:pt idx="4" formatCode="0%">
                  <c:v>7.0000000000000007E-2</c:v>
                </c:pt>
                <c:pt idx="5" formatCode="0%">
                  <c:v>0.03</c:v>
                </c:pt>
                <c:pt idx="6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1-4FA8-BF06-4A1353837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1237662193634E-2"/>
          <c:y val="3.2574085796065161E-2"/>
          <c:w val="0.55842556652249464"/>
          <c:h val="0.916192533501158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E944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A1-4FA8-BF06-4A135383719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1-4FA8-BF06-4A135383719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0-4A32-B048-A26E9B88BD10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5A1-4FA8-BF06-4A1353837194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A1-4FA8-BF06-4A1353837194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5A1-4FA8-BF06-4A1353837194}"/>
              </c:ext>
            </c:extLst>
          </c:dPt>
          <c:dPt>
            <c:idx val="6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A1-4FA8-BF06-4A1353837194}"/>
              </c:ext>
            </c:extLst>
          </c:dPt>
          <c:dLbls>
            <c:dLbl>
              <c:idx val="0"/>
              <c:layout>
                <c:manualLayout>
                  <c:x val="-2.0964360587002098E-3"/>
                  <c:y val="-1.714425568213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A1-4FA8-BF06-4A13538371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Стали хуже</c:v>
                </c:pt>
                <c:pt idx="1">
                  <c:v>Не изменились</c:v>
                </c:pt>
                <c:pt idx="2">
                  <c:v>Стали лучше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0.40500000000000003</c:v>
                </c:pt>
                <c:pt idx="1">
                  <c:v>0.38</c:v>
                </c:pt>
                <c:pt idx="2">
                  <c:v>0.17599999999999999</c:v>
                </c:pt>
                <c:pt idx="3" formatCode="0%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1-4FA8-BF06-4A1353837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14ED-FC3C-4E55-8FDA-07D97B2EAEEE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69FD-9B97-4619-B456-45F0CDCB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69FD-9B97-4619-B456-45F0CDCB1A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1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69FD-9B97-4619-B456-45F0CDCB1A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69FD-9B97-4619-B456-45F0CDCB1A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69FD-9B97-4619-B456-45F0CDCB1A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1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C2490-A502-431B-959A-0F105B81C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EFFC7-5BB3-4F25-820B-B7DE1CCAE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1CA82-06FE-4FAC-9C13-279FB661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129B9-1DD2-4384-9392-3BB65D0D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F6C3F-9ACE-4A6B-9845-DCAB344A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7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96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chemeClr val="accent3">
                    <a:lumMod val="25000"/>
                  </a:schemeClr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756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248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32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406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15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chemeClr val="tx1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6549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chemeClr val="tx1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183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BFB2DD-E13C-459B-8CB7-1F26740D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F3E67D-EAF1-4F0D-9672-5B938E4D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D7B286-9157-4433-BC14-A7022D6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7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B9471-F268-4987-8DB3-9D5D5E2E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80B5-EDB6-4904-9937-86007583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79533-5A57-41AF-A411-A99EC713A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BBEAB5-B8F1-447E-BC4F-714CFF3B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52EB5E-1554-4317-A72F-767A854A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BB887-F2FF-4E1A-AFEA-A07CFC5D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7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FBC45-7731-42B5-AA20-218409CF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37818-F7DF-44F3-A517-36E7D270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50F0E-4AFC-4146-A8B5-23A5D97D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0BCB4-43CC-4694-A3AC-4D02C618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F4BA7-BB5B-4FAE-9E0F-435E1B55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7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5564-DB1E-44E5-9844-E3478B45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15F885-37CC-402B-8346-8B3D67D50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213D1-50E3-48FF-AC79-7B5B5B1D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A313C-3D41-4F15-BA8D-30C59DA8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194995-6D96-4C9C-9DC4-33CA1022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2A81D-2614-4DED-B4BE-34432396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8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FFE1C-E9A3-4722-A199-F507BF99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FA4BF-3BB8-432C-BDB8-4F3267D12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06979-CA5A-44C8-B379-53EE38D1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487E4-E793-4767-B8BB-EFA98E7D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4A6EF-267F-4BB7-8D5B-100C408B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9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45528E-4B56-4A19-A3EB-C540E0CDD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751BA9-66FF-4ABB-AD6B-F45B31B2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8AB8A-0166-428B-8BFC-EC36D2ED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580DC4-2145-4217-B2EE-E9C412D1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A8D32-20AB-4179-B317-5FF19FB3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4CD0C-F918-4A61-8E80-7C1DF3DB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8A689-14BA-4A34-A630-F92EF7E1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4D303-7261-4D98-BF0A-EFB9C623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3BF63-E0D7-4A46-B9FF-61B839B9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C1E50-6098-4703-ADB7-8E0C4B70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9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49FA9-11ED-4EDD-B7E1-90147637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7DE92-C40A-4B37-93DC-4A143EA7B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4ABE39-B132-4B36-95FA-76C8A9689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495B83-B826-4F56-B77F-98BAF299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1A63DC-31F7-4886-A051-D1D364A2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B4879-E913-4414-8F41-299F4B83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38E9-5B6D-488B-B1A9-0082CCA2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C429B6-3328-4ABC-868C-AEEB2FB2D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9F4B3-1BFF-4B99-AA91-B5656816B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290900-A898-4DE3-BDBF-9F78452EC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A87070-9873-45A3-8EF8-6BE735DF0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9F8821-5D99-4C3E-A732-CB06678B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A96B0D-0E12-47E3-B0C2-327E4F8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85069D-A873-4AA9-A93A-BECC84AC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9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0A5B5-30CB-4308-BD0D-82EE4412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51301-25F3-4F05-AD8F-5F74C423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518F848A-DA6E-4E12-8046-61A10F6F9E50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DAA75-DAE7-4ECE-BA71-48D4327D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65D23A-EE2F-4A64-82B0-823AA823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AE549F9A-1F66-475F-8737-2D0F258C9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3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5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22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630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DF2D4E9-C8C0-4321-B451-3F9C26B687D7}"/>
              </a:ext>
            </a:extLst>
          </p:cNvPr>
          <p:cNvSpPr txBox="1"/>
          <p:nvPr userDrawn="1"/>
        </p:nvSpPr>
        <p:spPr>
          <a:xfrm>
            <a:off x="1866306" y="1085178"/>
            <a:ext cx="40772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2000" dirty="0">
                <a:solidFill>
                  <a:srgbClr val="FFFFFF"/>
                </a:solidFill>
                <a:latin typeface="Jura Medium Bold"/>
              </a:rPr>
              <a:t>www.кожа-аллергия.рф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94875-DFFD-44B6-8FCF-9463D55BA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941139"/>
            <a:ext cx="562579" cy="569700"/>
          </a:xfrm>
          <a:custGeom>
            <a:avLst/>
            <a:gdLst>
              <a:gd name="connsiteX0" fmla="*/ -30 w 2295445"/>
              <a:gd name="connsiteY0" fmla="*/ -30 h 2324501"/>
              <a:gd name="connsiteX1" fmla="*/ 2295415 w 2295445"/>
              <a:gd name="connsiteY1" fmla="*/ -30 h 2324501"/>
              <a:gd name="connsiteX2" fmla="*/ 2295415 w 2295445"/>
              <a:gd name="connsiteY2" fmla="*/ 2324471 h 2324501"/>
              <a:gd name="connsiteX3" fmla="*/ -30 w 2295445"/>
              <a:gd name="connsiteY3" fmla="*/ 2324471 h 23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45" h="2324501">
                <a:moveTo>
                  <a:pt x="-30" y="-30"/>
                </a:moveTo>
                <a:lnTo>
                  <a:pt x="2295415" y="-30"/>
                </a:lnTo>
                <a:lnTo>
                  <a:pt x="2295415" y="2324471"/>
                </a:lnTo>
                <a:lnTo>
                  <a:pt x="-30" y="2324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973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6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18407" y="6951084"/>
            <a:ext cx="7466110" cy="2312429"/>
          </a:xfrm>
          <a:prstGeom prst="rect">
            <a:avLst/>
          </a:prstGeom>
          <a:solidFill>
            <a:schemeClr val="accent4"/>
          </a:solidFill>
        </p:spPr>
      </p:sp>
      <p:sp>
        <p:nvSpPr>
          <p:cNvPr id="4" name="AutoShape 4"/>
          <p:cNvSpPr/>
          <p:nvPr/>
        </p:nvSpPr>
        <p:spPr>
          <a:xfrm>
            <a:off x="1618407" y="6941559"/>
            <a:ext cx="15145593" cy="0"/>
          </a:xfrm>
          <a:prstGeom prst="line">
            <a:avLst/>
          </a:prstGeom>
          <a:ln w="9525" cap="rnd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618407" y="9248775"/>
            <a:ext cx="15145593" cy="0"/>
          </a:xfrm>
          <a:prstGeom prst="line">
            <a:avLst/>
          </a:prstGeom>
          <a:ln w="9525" cap="rnd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012140" y="4344850"/>
            <a:ext cx="1627773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70"/>
              </a:lnSpc>
            </a:pPr>
            <a:r>
              <a:rPr lang="en-US" sz="4800" cap="all" dirty="0">
                <a:solidFill>
                  <a:schemeClr val="accent4">
                    <a:lumMod val="60000"/>
                    <a:lumOff val="40000"/>
                  </a:schemeClr>
                </a:solidFill>
                <a:latin typeface="Jura Medium Bold"/>
              </a:rPr>
              <a:t>Organization activities in 2021 </a:t>
            </a:r>
            <a:r>
              <a:rPr lang="ru-RU" sz="5400" dirty="0">
                <a:solidFill>
                  <a:srgbClr val="FFFFFF"/>
                </a:solidFill>
                <a:latin typeface="Jura Medium Bold"/>
              </a:rPr>
              <a:t/>
            </a:r>
            <a:br>
              <a:rPr lang="ru-RU" sz="5400" dirty="0">
                <a:solidFill>
                  <a:srgbClr val="FFFFFF"/>
                </a:solidFill>
                <a:latin typeface="Jura Medium Bold"/>
              </a:rPr>
            </a:br>
            <a:endParaRPr lang="en-US" sz="5400" dirty="0">
              <a:solidFill>
                <a:srgbClr val="FFFFFF"/>
              </a:solidFill>
              <a:latin typeface="Jura Medium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994765" y="7603984"/>
            <a:ext cx="6335846" cy="998460"/>
            <a:chOff x="0" y="50737"/>
            <a:chExt cx="8447795" cy="1331279"/>
          </a:xfrm>
        </p:grpSpPr>
        <p:sp>
          <p:nvSpPr>
            <p:cNvPr id="9" name="TextBox 9"/>
            <p:cNvSpPr txBox="1"/>
            <p:nvPr/>
          </p:nvSpPr>
          <p:spPr>
            <a:xfrm>
              <a:off x="0" y="50737"/>
              <a:ext cx="8447795" cy="70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48"/>
                </a:lnSpc>
              </a:pPr>
              <a:endParaRPr lang="en-US" sz="3725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74298"/>
              <a:ext cx="8447795" cy="40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31"/>
                </a:lnSpc>
              </a:pPr>
              <a:endParaRPr lang="en-US" sz="2199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58666" y="7686896"/>
            <a:ext cx="6593782" cy="86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9"/>
              </a:lnSpc>
            </a:pPr>
            <a:r>
              <a:rPr lang="en-US" sz="2450" dirty="0" smtClean="0">
                <a:solidFill>
                  <a:srgbClr val="FFFFFF"/>
                </a:solidFill>
                <a:latin typeface="HK Grotesk Medium"/>
              </a:rPr>
              <a:t>www.skinallergic.com</a:t>
            </a:r>
            <a:endParaRPr lang="en-US" sz="2450" dirty="0">
              <a:solidFill>
                <a:srgbClr val="FFFFFF"/>
              </a:solidFill>
              <a:latin typeface="HK Grotesk Medium"/>
            </a:endParaRPr>
          </a:p>
          <a:p>
            <a:pPr>
              <a:lnSpc>
                <a:spcPts val="2229"/>
              </a:lnSpc>
            </a:pPr>
            <a:endParaRPr lang="en-US" sz="2450" dirty="0">
              <a:solidFill>
                <a:srgbClr val="FFFFFF"/>
              </a:solidFill>
              <a:latin typeface="HK Grotesk Medium"/>
            </a:endParaRPr>
          </a:p>
          <a:p>
            <a:pPr marL="0" lvl="0" indent="0" algn="l">
              <a:lnSpc>
                <a:spcPts val="2229"/>
              </a:lnSpc>
            </a:pPr>
            <a:r>
              <a:rPr lang="en-US" sz="2450" dirty="0">
                <a:solidFill>
                  <a:srgbClr val="FFFFFF"/>
                </a:solidFill>
                <a:latin typeface="HK Grotesk Medium"/>
              </a:rPr>
              <a:t>oppsor@yandex.ru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0" r="31622"/>
          <a:stretch/>
        </p:blipFill>
        <p:spPr>
          <a:xfrm>
            <a:off x="12161744" y="0"/>
            <a:ext cx="6126256" cy="10287000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30C65752-5E3E-4029-9DDA-A9CD55C96A00}"/>
              </a:ext>
            </a:extLst>
          </p:cNvPr>
          <p:cNvSpPr/>
          <p:nvPr/>
        </p:nvSpPr>
        <p:spPr>
          <a:xfrm>
            <a:off x="914400" y="2189964"/>
            <a:ext cx="8342704" cy="1524000"/>
          </a:xfrm>
          <a:prstGeom prst="homePlate">
            <a:avLst/>
          </a:prstGeom>
          <a:solidFill>
            <a:schemeClr val="accent4"/>
          </a:solid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020E13B-5D82-4C4F-964A-B93FBC02FC99}"/>
              </a:ext>
            </a:extLst>
          </p:cNvPr>
          <p:cNvSpPr txBox="1"/>
          <p:nvPr/>
        </p:nvSpPr>
        <p:spPr>
          <a:xfrm>
            <a:off x="1143000" y="2742676"/>
            <a:ext cx="9379881" cy="41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bg1"/>
                </a:solidFill>
                <a:latin typeface="Jura Medium"/>
              </a:rPr>
              <a:t>Brochure on disability criteria</a:t>
            </a:r>
            <a:endParaRPr lang="ru-RU" sz="3200" dirty="0">
              <a:solidFill>
                <a:schemeClr val="bg1"/>
              </a:solidFill>
              <a:latin typeface="Jura Medium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56C6BC6-576E-4C6C-BFEA-EE41513AD6D5}"/>
              </a:ext>
            </a:extLst>
          </p:cNvPr>
          <p:cNvSpPr txBox="1"/>
          <p:nvPr/>
        </p:nvSpPr>
        <p:spPr>
          <a:xfrm>
            <a:off x="914400" y="4533900"/>
            <a:ext cx="8458200" cy="965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2"/>
              </a:lnSpc>
              <a:spcAft>
                <a:spcPts val="3600"/>
              </a:spcAft>
            </a:pPr>
            <a:r>
              <a:rPr lang="en-US" sz="2925" dirty="0">
                <a:solidFill>
                  <a:schemeClr val="bg1"/>
                </a:solidFill>
              </a:rPr>
              <a:t>Developed with expert input for patients with atopic dermatitis and psoriasis</a:t>
            </a:r>
            <a:endParaRPr lang="ru-RU" sz="2925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41" y="-10886"/>
            <a:ext cx="7447260" cy="102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2171700"/>
            <a:ext cx="7958344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ura Medium"/>
              </a:rPr>
              <a:t>III </a:t>
            </a:r>
            <a:r>
              <a:rPr lang="en-US" sz="3200" b="1" dirty="0">
                <a:solidFill>
                  <a:schemeClr val="bg1"/>
                </a:solidFill>
                <a:latin typeface="Jura Medium"/>
              </a:rPr>
              <a:t>All-Russian Forum for the Protection of the Rights and Interests of Patients with Chronic Skin Diseases and Allergic Conditions</a:t>
            </a:r>
            <a:endParaRPr lang="en-US" sz="3200" b="1" dirty="0">
              <a:solidFill>
                <a:schemeClr val="bg1"/>
              </a:solidFill>
              <a:latin typeface="Jura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4980634"/>
            <a:ext cx="7768664" cy="335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3000"/>
              </a:spcAft>
            </a:pPr>
            <a:r>
              <a:rPr lang="en-US" sz="2400" dirty="0">
                <a:solidFill>
                  <a:schemeClr val="bg1"/>
                </a:solidFill>
              </a:rPr>
              <a:t>The forum covered 1078 participants from almost all regions of Russia.</a:t>
            </a:r>
          </a:p>
          <a:p>
            <a:pPr lvl="0">
              <a:spcAft>
                <a:spcPts val="3000"/>
              </a:spcAft>
            </a:pPr>
            <a:r>
              <a:rPr lang="en-US" sz="2400" dirty="0">
                <a:solidFill>
                  <a:schemeClr val="bg1"/>
                </a:solidFill>
              </a:rPr>
              <a:t>The issues of drug supply and accessibility of medical care, disability criteria and modern methods of treatment in dermatology were covered.</a:t>
            </a:r>
          </a:p>
          <a:p>
            <a:pPr lvl="0">
              <a:spcAft>
                <a:spcPts val="3000"/>
              </a:spcAft>
            </a:pPr>
            <a:r>
              <a:rPr lang="en-US" sz="2400" dirty="0">
                <a:solidFill>
                  <a:schemeClr val="bg1"/>
                </a:solidFill>
              </a:rPr>
              <a:t>More than 4,000 views of individual speeches of speakers posted on the resources of the organization.</a:t>
            </a:r>
            <a:endParaRPr lang="en-US" sz="2400" dirty="0">
              <a:solidFill>
                <a:schemeClr val="bg1"/>
              </a:solidFill>
              <a:latin typeface="HK Grotesk Light"/>
            </a:endParaRPr>
          </a:p>
        </p:txBody>
      </p:sp>
      <p:sp>
        <p:nvSpPr>
          <p:cNvPr id="13" name="AutoShape 13"/>
          <p:cNvSpPr/>
          <p:nvPr/>
        </p:nvSpPr>
        <p:spPr>
          <a:xfrm rot="-5400000">
            <a:off x="8445065" y="3362492"/>
            <a:ext cx="1771984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>
            <a:off x="8407200" y="5712550"/>
            <a:ext cx="1828663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-5400000">
            <a:off x="8473245" y="8079351"/>
            <a:ext cx="1734673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13" y="3156585"/>
            <a:ext cx="7820001" cy="4579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>
            <a:extLst>
              <a:ext uri="{FF2B5EF4-FFF2-40B4-BE49-F238E27FC236}">
                <a16:creationId xmlns:a16="http://schemas.microsoft.com/office/drawing/2014/main" id="{719D39B8-AA65-4650-8C01-0810A10D208F}"/>
              </a:ext>
            </a:extLst>
          </p:cNvPr>
          <p:cNvSpPr/>
          <p:nvPr/>
        </p:nvSpPr>
        <p:spPr>
          <a:xfrm>
            <a:off x="1028699" y="2476500"/>
            <a:ext cx="7962901" cy="1524000"/>
          </a:xfrm>
          <a:prstGeom prst="homePlate">
            <a:avLst/>
          </a:prstGeom>
          <a:solidFill>
            <a:srgbClr val="F7A08B"/>
          </a:solidFill>
        </p:spPr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3669640-3473-4219-9138-208AB9069641}"/>
              </a:ext>
            </a:extLst>
          </p:cNvPr>
          <p:cNvSpPr txBox="1"/>
          <p:nvPr/>
        </p:nvSpPr>
        <p:spPr>
          <a:xfrm>
            <a:off x="1371600" y="2942495"/>
            <a:ext cx="9379881" cy="60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4400" dirty="0" smtClean="0">
                <a:solidFill>
                  <a:srgbClr val="FFFFFF"/>
                </a:solidFill>
                <a:latin typeface="HK Grotesk Medium"/>
              </a:rPr>
              <a:t>Video-Rollers </a:t>
            </a:r>
            <a:r>
              <a:rPr lang="en-US" sz="4400" dirty="0">
                <a:solidFill>
                  <a:srgbClr val="FFFFFF"/>
                </a:solidFill>
                <a:latin typeface="HK Grotesk Medium"/>
              </a:rPr>
              <a:t>for doctors</a:t>
            </a:r>
            <a:endParaRPr lang="ru-RU" sz="4400" dirty="0">
              <a:solidFill>
                <a:srgbClr val="FFFFFF"/>
              </a:solidFill>
              <a:latin typeface="HK Grotesk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97A29-4C26-4424-A155-5CE0644C1D46}"/>
              </a:ext>
            </a:extLst>
          </p:cNvPr>
          <p:cNvSpPr txBox="1"/>
          <p:nvPr/>
        </p:nvSpPr>
        <p:spPr>
          <a:xfrm>
            <a:off x="1300843" y="4610100"/>
            <a:ext cx="66276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Primary mental disorders in dermatology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Help of a dermatologist for </a:t>
            </a:r>
            <a:r>
              <a:rPr lang="en-US" sz="3200" b="1" dirty="0" err="1">
                <a:solidFill>
                  <a:schemeClr val="bg1"/>
                </a:solidFill>
              </a:rPr>
              <a:t>psychodermatological</a:t>
            </a:r>
            <a:r>
              <a:rPr lang="en-US" sz="3200" b="1" dirty="0">
                <a:solidFill>
                  <a:schemeClr val="bg1"/>
                </a:solidFill>
              </a:rPr>
              <a:t> patients.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5CE0AF-D766-44E9-BA26-744B930E5311}"/>
              </a:ext>
            </a:extLst>
          </p:cNvPr>
          <p:cNvCxnSpPr/>
          <p:nvPr/>
        </p:nvCxnSpPr>
        <p:spPr>
          <a:xfrm>
            <a:off x="1371600" y="5905500"/>
            <a:ext cx="6172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23145"/>
            <a:ext cx="8263756" cy="4696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423809"/>
            <a:ext cx="8263756" cy="46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5553013"/>
            <a:ext cx="4985626" cy="0"/>
          </a:xfrm>
          <a:prstGeom prst="line">
            <a:avLst/>
          </a:prstGeom>
          <a:ln w="9525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28700" y="4606640"/>
            <a:ext cx="1118671" cy="946373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5" name="AutoShape 5"/>
          <p:cNvSpPr/>
          <p:nvPr/>
        </p:nvSpPr>
        <p:spPr>
          <a:xfrm>
            <a:off x="1028700" y="4597115"/>
            <a:ext cx="4985626" cy="0"/>
          </a:xfrm>
          <a:prstGeom prst="line">
            <a:avLst/>
          </a:prstGeom>
          <a:ln w="9525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6651187" y="5553013"/>
            <a:ext cx="4985626" cy="0"/>
          </a:xfrm>
          <a:prstGeom prst="line">
            <a:avLst/>
          </a:prstGeom>
          <a:ln w="952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6651187" y="4606640"/>
            <a:ext cx="1118671" cy="946373"/>
          </a:xfrm>
          <a:prstGeom prst="rect">
            <a:avLst/>
          </a:prstGeom>
          <a:solidFill>
            <a:schemeClr val="accent3"/>
          </a:solidFill>
        </p:spPr>
      </p:sp>
      <p:sp>
        <p:nvSpPr>
          <p:cNvPr id="8" name="AutoShape 8"/>
          <p:cNvSpPr/>
          <p:nvPr/>
        </p:nvSpPr>
        <p:spPr>
          <a:xfrm>
            <a:off x="6651187" y="4597115"/>
            <a:ext cx="4985626" cy="0"/>
          </a:xfrm>
          <a:prstGeom prst="line">
            <a:avLst/>
          </a:prstGeom>
          <a:ln w="9525" cap="rnd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2273674" y="5553013"/>
            <a:ext cx="4985626" cy="0"/>
          </a:xfrm>
          <a:prstGeom prst="line">
            <a:avLst/>
          </a:prstGeom>
          <a:ln w="9525" cap="rnd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2273674" y="4606640"/>
            <a:ext cx="1118671" cy="946373"/>
          </a:xfrm>
          <a:prstGeom prst="rect">
            <a:avLst/>
          </a:prstGeom>
          <a:solidFill>
            <a:schemeClr val="accent4"/>
          </a:solidFill>
        </p:spPr>
      </p:sp>
      <p:sp>
        <p:nvSpPr>
          <p:cNvPr id="11" name="AutoShape 11"/>
          <p:cNvSpPr/>
          <p:nvPr/>
        </p:nvSpPr>
        <p:spPr>
          <a:xfrm>
            <a:off x="12273674" y="4597115"/>
            <a:ext cx="4985626" cy="0"/>
          </a:xfrm>
          <a:prstGeom prst="line">
            <a:avLst/>
          </a:prstGeom>
          <a:ln w="9525" cap="rnd">
            <a:solidFill>
              <a:schemeClr val="accent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028700" y="7194259"/>
            <a:ext cx="4985626" cy="0"/>
          </a:xfrm>
          <a:prstGeom prst="line">
            <a:avLst/>
          </a:prstGeom>
          <a:ln w="9525" cap="rnd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28700" y="6247886"/>
            <a:ext cx="1118671" cy="9463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028700" y="6238361"/>
            <a:ext cx="4985626" cy="0"/>
          </a:xfrm>
          <a:prstGeom prst="line">
            <a:avLst/>
          </a:prstGeom>
          <a:ln w="9525" cap="rnd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6651187" y="7194259"/>
            <a:ext cx="4985626" cy="0"/>
          </a:xfrm>
          <a:prstGeom prst="line">
            <a:avLst/>
          </a:prstGeom>
          <a:ln w="9525" cap="rnd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6651187" y="6247886"/>
            <a:ext cx="1118671" cy="9463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6651187" y="6238361"/>
            <a:ext cx="4985626" cy="0"/>
          </a:xfrm>
          <a:prstGeom prst="line">
            <a:avLst/>
          </a:prstGeom>
          <a:ln w="9525" cap="rnd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2273674" y="7194259"/>
            <a:ext cx="4985626" cy="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2273674" y="6247886"/>
            <a:ext cx="1118671" cy="946373"/>
          </a:xfrm>
          <a:prstGeom prst="rect">
            <a:avLst/>
          </a:prstGeom>
          <a:solidFill>
            <a:schemeClr val="accent5"/>
          </a:solidFill>
        </p:spPr>
      </p:sp>
      <p:sp>
        <p:nvSpPr>
          <p:cNvPr id="20" name="AutoShape 20"/>
          <p:cNvSpPr/>
          <p:nvPr/>
        </p:nvSpPr>
        <p:spPr>
          <a:xfrm>
            <a:off x="12273674" y="6238361"/>
            <a:ext cx="4985626" cy="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028699" y="7909063"/>
            <a:ext cx="16230601" cy="9463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2496598" y="4908233"/>
            <a:ext cx="3517728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  <a:latin typeface="HK Grotesk Light"/>
              </a:rPr>
              <a:t>CHECKSKIN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4944" y="48882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 dirty="0">
                <a:solidFill>
                  <a:srgbClr val="FFFFFF"/>
                </a:solidFill>
                <a:latin typeface="Jura Medium"/>
              </a:rPr>
              <a:t>B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275106" y="1562100"/>
            <a:ext cx="13737787" cy="1440660"/>
            <a:chOff x="0" y="-9525"/>
            <a:chExt cx="18317050" cy="192088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9525"/>
              <a:ext cx="18317050" cy="118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endParaRPr lang="en-US" sz="6600" b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311275"/>
              <a:ext cx="18317050" cy="600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3200" dirty="0">
                  <a:solidFill>
                    <a:srgbClr val="FFFFFF"/>
                  </a:solidFill>
                </a:rPr>
                <a:t>Join our community!</a:t>
              </a:r>
              <a:endParaRPr lang="en-US" sz="3200" dirty="0">
                <a:solidFill>
                  <a:srgbClr val="FFFFFF"/>
                </a:solidFill>
                <a:latin typeface="HK Grotesk Light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119085" y="4908233"/>
            <a:ext cx="3834696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  <a:latin typeface="HK Grotesk Light"/>
              </a:rPr>
              <a:t>КОЖА-АЛЛЕРГИЯ.РФ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7431" y="48882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41572" y="4832033"/>
            <a:ext cx="3517728" cy="61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2"/>
              </a:lnSpc>
            </a:pPr>
            <a:r>
              <a:rPr lang="en-US" sz="2175" dirty="0">
                <a:solidFill>
                  <a:srgbClr val="FFFFFF"/>
                </a:solidFill>
                <a:latin typeface="HK Grotesk Light"/>
              </a:rPr>
              <a:t>НАВИГАТОР ДОСТ</a:t>
            </a:r>
            <a:r>
              <a:rPr lang="ru-RU" sz="2175" dirty="0">
                <a:solidFill>
                  <a:srgbClr val="FFFFFF"/>
                </a:solidFill>
                <a:latin typeface="HK Grotesk Light"/>
              </a:rPr>
              <a:t>У</a:t>
            </a:r>
            <a:r>
              <a:rPr lang="en-US" sz="2175" dirty="0">
                <a:solidFill>
                  <a:srgbClr val="FFFFFF"/>
                </a:solidFill>
                <a:latin typeface="HK Grotesk Light"/>
              </a:rPr>
              <a:t>ПНОСТИ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439918" y="48882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5106" y="6511523"/>
            <a:ext cx="3921142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  <a:latin typeface="HK Grotesk Light"/>
              </a:rPr>
              <a:t>ПСОРИАЗРЕГИОН.РФ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4944" y="64884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 dirty="0">
                <a:solidFill>
                  <a:srgbClr val="FFFFFF"/>
                </a:solidFill>
                <a:latin typeface="Jura Medium"/>
              </a:rPr>
              <a:t>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36102" y="6511523"/>
            <a:ext cx="398834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  <a:latin typeface="HK Grotesk Light"/>
              </a:rPr>
              <a:t>OPPSOR@YANDEX.RU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817431" y="64884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Q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741572" y="6511523"/>
            <a:ext cx="3517728" cy="40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  <a:latin typeface="HK Grotesk Light"/>
              </a:rPr>
              <a:t>ВКОНТАКТЕ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439918" y="6488494"/>
            <a:ext cx="786183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0"/>
              </a:lnSpc>
            </a:pPr>
            <a:r>
              <a:rPr lang="en-US" sz="3425">
                <a:solidFill>
                  <a:srgbClr val="FFFFFF"/>
                </a:solidFill>
                <a:latin typeface="Jura Medium"/>
              </a:rPr>
              <a:t>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14037" y="8188359"/>
            <a:ext cx="1485992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</a:rPr>
              <a:t>OUR RESOURCES</a:t>
            </a:r>
            <a:endParaRPr lang="en-US" sz="3000" dirty="0">
              <a:solidFill>
                <a:srgbClr val="FFFFFF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699" y="2476500"/>
            <a:ext cx="10613473" cy="1326335"/>
          </a:xfrm>
          <a:prstGeom prst="homePlate">
            <a:avLst/>
          </a:prstGeom>
          <a:solidFill>
            <a:srgbClr val="FE9982"/>
          </a:solidFill>
        </p:spPr>
      </p:sp>
      <p:sp>
        <p:nvSpPr>
          <p:cNvPr id="5" name="TextBox 5"/>
          <p:cNvSpPr txBox="1"/>
          <p:nvPr/>
        </p:nvSpPr>
        <p:spPr>
          <a:xfrm>
            <a:off x="1371600" y="2686494"/>
            <a:ext cx="9379881" cy="51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48"/>
              </a:lnSpc>
            </a:pPr>
            <a:r>
              <a:rPr lang="en-US" sz="3725" b="1" dirty="0">
                <a:solidFill>
                  <a:srgbClr val="FFFFFF"/>
                </a:solidFill>
                <a:latin typeface="HK Grotesk Light" panose="020B0604020202020204" charset="-52"/>
              </a:rPr>
              <a:t>Mobile app update </a:t>
            </a:r>
            <a:r>
              <a:rPr lang="en-US" sz="3725" b="1" dirty="0" err="1" smtClean="0">
                <a:solidFill>
                  <a:srgbClr val="FFFFFF"/>
                </a:solidFill>
                <a:latin typeface="+mj-lt"/>
              </a:rPr>
              <a:t>CheckSkin</a:t>
            </a:r>
            <a:endParaRPr lang="en-US" sz="3725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10254" y="4234585"/>
            <a:ext cx="1046274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Jura Medium"/>
              </a:rPr>
              <a:t>Health diary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Jura Medium"/>
              </a:rPr>
              <a:t>F</a:t>
            </a:r>
            <a:r>
              <a:rPr lang="en-US" sz="4000" dirty="0" smtClean="0">
                <a:solidFill>
                  <a:srgbClr val="FFFFFF"/>
                </a:solidFill>
                <a:latin typeface="Jura Medium"/>
              </a:rPr>
              <a:t>ood diary</a:t>
            </a:r>
            <a:endParaRPr lang="ru-RU" sz="4000" dirty="0" smtClean="0">
              <a:solidFill>
                <a:srgbClr val="FFFFFF"/>
              </a:solidFill>
              <a:latin typeface="Jura Medium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FFFF"/>
                </a:solidFill>
                <a:latin typeface="Jura Medium"/>
              </a:rPr>
              <a:t>Navigator of medical </a:t>
            </a:r>
            <a:r>
              <a:rPr lang="en-US" sz="4000" dirty="0" smtClean="0">
                <a:solidFill>
                  <a:srgbClr val="FFFFFF"/>
                </a:solidFill>
                <a:latin typeface="Jura Medium"/>
              </a:rPr>
              <a:t>clinics</a:t>
            </a:r>
            <a:endParaRPr lang="ru-RU" sz="4000" dirty="0" smtClean="0">
              <a:solidFill>
                <a:srgbClr val="FFFFFF"/>
              </a:solidFill>
              <a:latin typeface="Jura Medium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Jura Medium"/>
              </a:rPr>
              <a:t>Self-control </a:t>
            </a:r>
            <a:r>
              <a:rPr lang="en-US" sz="4000" dirty="0">
                <a:solidFill>
                  <a:srgbClr val="FFFFFF"/>
                </a:solidFill>
                <a:latin typeface="Jura Medium"/>
              </a:rPr>
              <a:t>tests</a:t>
            </a:r>
            <a:endParaRPr lang="en-US" sz="4000" dirty="0">
              <a:solidFill>
                <a:srgbClr val="FFFFFF"/>
              </a:solidFill>
              <a:latin typeface="Jura Medium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83319" y="8877300"/>
            <a:ext cx="9837081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5801FCC-89A7-4AA9-BFDD-EF1322730EEB}"/>
              </a:ext>
            </a:extLst>
          </p:cNvPr>
          <p:cNvGrpSpPr/>
          <p:nvPr/>
        </p:nvGrpSpPr>
        <p:grpSpPr>
          <a:xfrm>
            <a:off x="9293370" y="4450799"/>
            <a:ext cx="1981200" cy="2005834"/>
            <a:chOff x="9296400" y="4040396"/>
            <a:chExt cx="1981200" cy="200583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EE14EACC-70A7-4BD2-BB53-7E5A29D41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649" y="4040396"/>
              <a:ext cx="1569967" cy="1569967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489267A-40A6-437D-BF72-EF4C3507D92C}"/>
                </a:ext>
              </a:extLst>
            </p:cNvPr>
            <p:cNvSpPr txBox="1"/>
            <p:nvPr/>
          </p:nvSpPr>
          <p:spPr>
            <a:xfrm>
              <a:off x="9296400" y="5676898"/>
              <a:ext cx="1981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 err="1">
                  <a:solidFill>
                    <a:srgbClr val="FFFFFF"/>
                  </a:solidFill>
                  <a:latin typeface="+mj-lt"/>
                </a:rPr>
                <a:t>CheckSkin</a:t>
              </a:r>
              <a:r>
                <a:rPr lang="ru-RU" sz="1800" b="1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800" b="1" dirty="0">
                  <a:solidFill>
                    <a:srgbClr val="FFFFFF"/>
                  </a:solidFill>
                  <a:latin typeface="+mj-lt"/>
                </a:rPr>
                <a:t>App</a:t>
              </a:r>
              <a:endParaRPr lang="ru-RU" dirty="0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B47965D-AD95-4691-BC95-702FDD5E4702}"/>
              </a:ext>
            </a:extLst>
          </p:cNvPr>
          <p:cNvGrpSpPr/>
          <p:nvPr/>
        </p:nvGrpSpPr>
        <p:grpSpPr>
          <a:xfrm>
            <a:off x="1357611" y="4533902"/>
            <a:ext cx="467182" cy="467182"/>
            <a:chOff x="3962400" y="4372313"/>
            <a:chExt cx="1035110" cy="1035110"/>
          </a:xfrm>
          <a:solidFill>
            <a:schemeClr val="bg1"/>
          </a:solidFill>
        </p:grpSpPr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A22B0409-AD9A-4A1D-A23F-14EC62228306}"/>
                </a:ext>
              </a:extLst>
            </p:cNvPr>
            <p:cNvSpPr/>
            <p:nvPr/>
          </p:nvSpPr>
          <p:spPr>
            <a:xfrm>
              <a:off x="3962400" y="4372313"/>
              <a:ext cx="1035110" cy="1035110"/>
            </a:xfrm>
            <a:custGeom>
              <a:avLst/>
              <a:gdLst>
                <a:gd name="connsiteX0" fmla="*/ 933849 w 1035110"/>
                <a:gd name="connsiteY0" fmla="*/ 0 h 1035110"/>
                <a:gd name="connsiteX1" fmla="*/ 168767 w 1035110"/>
                <a:gd name="connsiteY1" fmla="*/ 0 h 1035110"/>
                <a:gd name="connsiteX2" fmla="*/ 67507 w 1035110"/>
                <a:gd name="connsiteY2" fmla="*/ 101261 h 1035110"/>
                <a:gd name="connsiteX3" fmla="*/ 67507 w 1035110"/>
                <a:gd name="connsiteY3" fmla="*/ 180020 h 1035110"/>
                <a:gd name="connsiteX4" fmla="*/ 33754 w 1035110"/>
                <a:gd name="connsiteY4" fmla="*/ 180020 h 1035110"/>
                <a:gd name="connsiteX5" fmla="*/ 0 w 1035110"/>
                <a:gd name="connsiteY5" fmla="*/ 213772 h 1035110"/>
                <a:gd name="connsiteX6" fmla="*/ 33754 w 1035110"/>
                <a:gd name="connsiteY6" fmla="*/ 247527 h 1035110"/>
                <a:gd name="connsiteX7" fmla="*/ 67509 w 1035110"/>
                <a:gd name="connsiteY7" fmla="*/ 247527 h 1035110"/>
                <a:gd name="connsiteX8" fmla="*/ 67509 w 1035110"/>
                <a:gd name="connsiteY8" fmla="*/ 382542 h 1035110"/>
                <a:gd name="connsiteX9" fmla="*/ 33754 w 1035110"/>
                <a:gd name="connsiteY9" fmla="*/ 382542 h 1035110"/>
                <a:gd name="connsiteX10" fmla="*/ 0 w 1035110"/>
                <a:gd name="connsiteY10" fmla="*/ 416294 h 1035110"/>
                <a:gd name="connsiteX11" fmla="*/ 33754 w 1035110"/>
                <a:gd name="connsiteY11" fmla="*/ 450048 h 1035110"/>
                <a:gd name="connsiteX12" fmla="*/ 67509 w 1035110"/>
                <a:gd name="connsiteY12" fmla="*/ 450048 h 1035110"/>
                <a:gd name="connsiteX13" fmla="*/ 67509 w 1035110"/>
                <a:gd name="connsiteY13" fmla="*/ 585064 h 1035110"/>
                <a:gd name="connsiteX14" fmla="*/ 33754 w 1035110"/>
                <a:gd name="connsiteY14" fmla="*/ 585064 h 1035110"/>
                <a:gd name="connsiteX15" fmla="*/ 0 w 1035110"/>
                <a:gd name="connsiteY15" fmla="*/ 618816 h 1035110"/>
                <a:gd name="connsiteX16" fmla="*/ 33754 w 1035110"/>
                <a:gd name="connsiteY16" fmla="*/ 652570 h 1035110"/>
                <a:gd name="connsiteX17" fmla="*/ 67509 w 1035110"/>
                <a:gd name="connsiteY17" fmla="*/ 652570 h 1035110"/>
                <a:gd name="connsiteX18" fmla="*/ 67509 w 1035110"/>
                <a:gd name="connsiteY18" fmla="*/ 787585 h 1035110"/>
                <a:gd name="connsiteX19" fmla="*/ 33754 w 1035110"/>
                <a:gd name="connsiteY19" fmla="*/ 787585 h 1035110"/>
                <a:gd name="connsiteX20" fmla="*/ 0 w 1035110"/>
                <a:gd name="connsiteY20" fmla="*/ 821338 h 1035110"/>
                <a:gd name="connsiteX21" fmla="*/ 33754 w 1035110"/>
                <a:gd name="connsiteY21" fmla="*/ 855092 h 1035110"/>
                <a:gd name="connsiteX22" fmla="*/ 67509 w 1035110"/>
                <a:gd name="connsiteY22" fmla="*/ 855092 h 1035110"/>
                <a:gd name="connsiteX23" fmla="*/ 67509 w 1035110"/>
                <a:gd name="connsiteY23" fmla="*/ 933849 h 1035110"/>
                <a:gd name="connsiteX24" fmla="*/ 168767 w 1035110"/>
                <a:gd name="connsiteY24" fmla="*/ 1035110 h 1035110"/>
                <a:gd name="connsiteX25" fmla="*/ 933849 w 1035110"/>
                <a:gd name="connsiteY25" fmla="*/ 1035110 h 1035110"/>
                <a:gd name="connsiteX26" fmla="*/ 1035110 w 1035110"/>
                <a:gd name="connsiteY26" fmla="*/ 933849 h 1035110"/>
                <a:gd name="connsiteX27" fmla="*/ 1035110 w 1035110"/>
                <a:gd name="connsiteY27" fmla="*/ 101261 h 1035110"/>
                <a:gd name="connsiteX28" fmla="*/ 933849 w 1035110"/>
                <a:gd name="connsiteY28" fmla="*/ 0 h 1035110"/>
                <a:gd name="connsiteX29" fmla="*/ 270028 w 1035110"/>
                <a:gd name="connsiteY29" fmla="*/ 967603 h 1035110"/>
                <a:gd name="connsiteX30" fmla="*/ 168767 w 1035110"/>
                <a:gd name="connsiteY30" fmla="*/ 967603 h 1035110"/>
                <a:gd name="connsiteX31" fmla="*/ 135013 w 1035110"/>
                <a:gd name="connsiteY31" fmla="*/ 933849 h 1035110"/>
                <a:gd name="connsiteX32" fmla="*/ 135013 w 1035110"/>
                <a:gd name="connsiteY32" fmla="*/ 855092 h 1035110"/>
                <a:gd name="connsiteX33" fmla="*/ 168767 w 1035110"/>
                <a:gd name="connsiteY33" fmla="*/ 855092 h 1035110"/>
                <a:gd name="connsiteX34" fmla="*/ 202522 w 1035110"/>
                <a:gd name="connsiteY34" fmla="*/ 821338 h 1035110"/>
                <a:gd name="connsiteX35" fmla="*/ 168767 w 1035110"/>
                <a:gd name="connsiteY35" fmla="*/ 787583 h 1035110"/>
                <a:gd name="connsiteX36" fmla="*/ 135015 w 1035110"/>
                <a:gd name="connsiteY36" fmla="*/ 787583 h 1035110"/>
                <a:gd name="connsiteX37" fmla="*/ 135015 w 1035110"/>
                <a:gd name="connsiteY37" fmla="*/ 652568 h 1035110"/>
                <a:gd name="connsiteX38" fmla="*/ 168769 w 1035110"/>
                <a:gd name="connsiteY38" fmla="*/ 652568 h 1035110"/>
                <a:gd name="connsiteX39" fmla="*/ 202524 w 1035110"/>
                <a:gd name="connsiteY39" fmla="*/ 618814 h 1035110"/>
                <a:gd name="connsiteX40" fmla="*/ 168769 w 1035110"/>
                <a:gd name="connsiteY40" fmla="*/ 585060 h 1035110"/>
                <a:gd name="connsiteX41" fmla="*/ 135015 w 1035110"/>
                <a:gd name="connsiteY41" fmla="*/ 585060 h 1035110"/>
                <a:gd name="connsiteX42" fmla="*/ 135015 w 1035110"/>
                <a:gd name="connsiteY42" fmla="*/ 450044 h 1035110"/>
                <a:gd name="connsiteX43" fmla="*/ 168769 w 1035110"/>
                <a:gd name="connsiteY43" fmla="*/ 450044 h 1035110"/>
                <a:gd name="connsiteX44" fmla="*/ 202524 w 1035110"/>
                <a:gd name="connsiteY44" fmla="*/ 416290 h 1035110"/>
                <a:gd name="connsiteX45" fmla="*/ 168769 w 1035110"/>
                <a:gd name="connsiteY45" fmla="*/ 382536 h 1035110"/>
                <a:gd name="connsiteX46" fmla="*/ 135015 w 1035110"/>
                <a:gd name="connsiteY46" fmla="*/ 382536 h 1035110"/>
                <a:gd name="connsiteX47" fmla="*/ 135015 w 1035110"/>
                <a:gd name="connsiteY47" fmla="*/ 247521 h 1035110"/>
                <a:gd name="connsiteX48" fmla="*/ 168769 w 1035110"/>
                <a:gd name="connsiteY48" fmla="*/ 247521 h 1035110"/>
                <a:gd name="connsiteX49" fmla="*/ 202524 w 1035110"/>
                <a:gd name="connsiteY49" fmla="*/ 213766 h 1035110"/>
                <a:gd name="connsiteX50" fmla="*/ 168769 w 1035110"/>
                <a:gd name="connsiteY50" fmla="*/ 180012 h 1035110"/>
                <a:gd name="connsiteX51" fmla="*/ 135015 w 1035110"/>
                <a:gd name="connsiteY51" fmla="*/ 180012 h 1035110"/>
                <a:gd name="connsiteX52" fmla="*/ 135015 w 1035110"/>
                <a:gd name="connsiteY52" fmla="*/ 101261 h 1035110"/>
                <a:gd name="connsiteX53" fmla="*/ 168769 w 1035110"/>
                <a:gd name="connsiteY53" fmla="*/ 67507 h 1035110"/>
                <a:gd name="connsiteX54" fmla="*/ 270030 w 1035110"/>
                <a:gd name="connsiteY54" fmla="*/ 67507 h 1035110"/>
                <a:gd name="connsiteX55" fmla="*/ 270030 w 1035110"/>
                <a:gd name="connsiteY55" fmla="*/ 967603 h 1035110"/>
                <a:gd name="connsiteX56" fmla="*/ 967603 w 1035110"/>
                <a:gd name="connsiteY56" fmla="*/ 933849 h 1035110"/>
                <a:gd name="connsiteX57" fmla="*/ 933849 w 1035110"/>
                <a:gd name="connsiteY57" fmla="*/ 967603 h 1035110"/>
                <a:gd name="connsiteX58" fmla="*/ 337537 w 1035110"/>
                <a:gd name="connsiteY58" fmla="*/ 967603 h 1035110"/>
                <a:gd name="connsiteX59" fmla="*/ 337537 w 1035110"/>
                <a:gd name="connsiteY59" fmla="*/ 67507 h 1035110"/>
                <a:gd name="connsiteX60" fmla="*/ 933849 w 1035110"/>
                <a:gd name="connsiteY60" fmla="*/ 67507 h 1035110"/>
                <a:gd name="connsiteX61" fmla="*/ 967603 w 1035110"/>
                <a:gd name="connsiteY61" fmla="*/ 101261 h 1035110"/>
                <a:gd name="connsiteX62" fmla="*/ 967603 w 1035110"/>
                <a:gd name="connsiteY62" fmla="*/ 933849 h 103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35110" h="1035110">
                  <a:moveTo>
                    <a:pt x="933849" y="0"/>
                  </a:moveTo>
                  <a:lnTo>
                    <a:pt x="168767" y="0"/>
                  </a:lnTo>
                  <a:cubicBezTo>
                    <a:pt x="112932" y="0"/>
                    <a:pt x="67507" y="45426"/>
                    <a:pt x="67507" y="101261"/>
                  </a:cubicBezTo>
                  <a:lnTo>
                    <a:pt x="67507" y="180020"/>
                  </a:lnTo>
                  <a:lnTo>
                    <a:pt x="33754" y="180020"/>
                  </a:lnTo>
                  <a:cubicBezTo>
                    <a:pt x="15112" y="180020"/>
                    <a:pt x="0" y="195132"/>
                    <a:pt x="0" y="213772"/>
                  </a:cubicBezTo>
                  <a:cubicBezTo>
                    <a:pt x="0" y="232413"/>
                    <a:pt x="15112" y="247527"/>
                    <a:pt x="33754" y="247527"/>
                  </a:cubicBezTo>
                  <a:lnTo>
                    <a:pt x="67509" y="247527"/>
                  </a:lnTo>
                  <a:lnTo>
                    <a:pt x="67509" y="382542"/>
                  </a:lnTo>
                  <a:lnTo>
                    <a:pt x="33754" y="382542"/>
                  </a:lnTo>
                  <a:cubicBezTo>
                    <a:pt x="15112" y="382540"/>
                    <a:pt x="0" y="397654"/>
                    <a:pt x="0" y="416294"/>
                  </a:cubicBezTo>
                  <a:cubicBezTo>
                    <a:pt x="0" y="434934"/>
                    <a:pt x="15112" y="450048"/>
                    <a:pt x="33754" y="450048"/>
                  </a:cubicBezTo>
                  <a:lnTo>
                    <a:pt x="67509" y="450048"/>
                  </a:lnTo>
                  <a:lnTo>
                    <a:pt x="67509" y="585064"/>
                  </a:lnTo>
                  <a:lnTo>
                    <a:pt x="33754" y="585064"/>
                  </a:lnTo>
                  <a:cubicBezTo>
                    <a:pt x="15112" y="585062"/>
                    <a:pt x="0" y="600176"/>
                    <a:pt x="0" y="618816"/>
                  </a:cubicBezTo>
                  <a:cubicBezTo>
                    <a:pt x="0" y="637456"/>
                    <a:pt x="15112" y="652570"/>
                    <a:pt x="33754" y="652570"/>
                  </a:cubicBezTo>
                  <a:lnTo>
                    <a:pt x="67509" y="652570"/>
                  </a:lnTo>
                  <a:lnTo>
                    <a:pt x="67509" y="787585"/>
                  </a:lnTo>
                  <a:lnTo>
                    <a:pt x="33754" y="787585"/>
                  </a:lnTo>
                  <a:cubicBezTo>
                    <a:pt x="15112" y="787583"/>
                    <a:pt x="0" y="802696"/>
                    <a:pt x="0" y="821338"/>
                  </a:cubicBezTo>
                  <a:cubicBezTo>
                    <a:pt x="0" y="839980"/>
                    <a:pt x="15112" y="855092"/>
                    <a:pt x="33754" y="855092"/>
                  </a:cubicBezTo>
                  <a:lnTo>
                    <a:pt x="67509" y="855092"/>
                  </a:lnTo>
                  <a:lnTo>
                    <a:pt x="67509" y="933849"/>
                  </a:lnTo>
                  <a:cubicBezTo>
                    <a:pt x="67507" y="989684"/>
                    <a:pt x="112932" y="1035110"/>
                    <a:pt x="168767" y="1035110"/>
                  </a:cubicBezTo>
                  <a:lnTo>
                    <a:pt x="933849" y="1035110"/>
                  </a:lnTo>
                  <a:cubicBezTo>
                    <a:pt x="989684" y="1035110"/>
                    <a:pt x="1035110" y="989684"/>
                    <a:pt x="1035110" y="933849"/>
                  </a:cubicBezTo>
                  <a:lnTo>
                    <a:pt x="1035110" y="101261"/>
                  </a:lnTo>
                  <a:cubicBezTo>
                    <a:pt x="1035110" y="45426"/>
                    <a:pt x="989684" y="0"/>
                    <a:pt x="933849" y="0"/>
                  </a:cubicBezTo>
                  <a:close/>
                  <a:moveTo>
                    <a:pt x="270028" y="967603"/>
                  </a:moveTo>
                  <a:lnTo>
                    <a:pt x="168767" y="967603"/>
                  </a:lnTo>
                  <a:cubicBezTo>
                    <a:pt x="150156" y="967603"/>
                    <a:pt x="135013" y="952461"/>
                    <a:pt x="135013" y="933849"/>
                  </a:cubicBezTo>
                  <a:lnTo>
                    <a:pt x="135013" y="855092"/>
                  </a:lnTo>
                  <a:lnTo>
                    <a:pt x="168767" y="855092"/>
                  </a:lnTo>
                  <a:cubicBezTo>
                    <a:pt x="187407" y="855092"/>
                    <a:pt x="202522" y="839980"/>
                    <a:pt x="202522" y="821338"/>
                  </a:cubicBezTo>
                  <a:cubicBezTo>
                    <a:pt x="202522" y="802696"/>
                    <a:pt x="187409" y="787583"/>
                    <a:pt x="168767" y="787583"/>
                  </a:cubicBezTo>
                  <a:lnTo>
                    <a:pt x="135015" y="787583"/>
                  </a:lnTo>
                  <a:lnTo>
                    <a:pt x="135015" y="652568"/>
                  </a:lnTo>
                  <a:lnTo>
                    <a:pt x="168769" y="652568"/>
                  </a:lnTo>
                  <a:cubicBezTo>
                    <a:pt x="187409" y="652568"/>
                    <a:pt x="202524" y="637456"/>
                    <a:pt x="202524" y="618814"/>
                  </a:cubicBezTo>
                  <a:cubicBezTo>
                    <a:pt x="202524" y="600172"/>
                    <a:pt x="187412" y="585060"/>
                    <a:pt x="168769" y="585060"/>
                  </a:cubicBezTo>
                  <a:lnTo>
                    <a:pt x="135015" y="585060"/>
                  </a:lnTo>
                  <a:lnTo>
                    <a:pt x="135015" y="450044"/>
                  </a:lnTo>
                  <a:lnTo>
                    <a:pt x="168769" y="450044"/>
                  </a:lnTo>
                  <a:cubicBezTo>
                    <a:pt x="187409" y="450044"/>
                    <a:pt x="202524" y="434932"/>
                    <a:pt x="202524" y="416290"/>
                  </a:cubicBezTo>
                  <a:cubicBezTo>
                    <a:pt x="202524" y="397650"/>
                    <a:pt x="187412" y="382536"/>
                    <a:pt x="168769" y="382536"/>
                  </a:cubicBezTo>
                  <a:lnTo>
                    <a:pt x="135015" y="382536"/>
                  </a:lnTo>
                  <a:lnTo>
                    <a:pt x="135015" y="247521"/>
                  </a:lnTo>
                  <a:lnTo>
                    <a:pt x="168769" y="247521"/>
                  </a:lnTo>
                  <a:cubicBezTo>
                    <a:pt x="187409" y="247521"/>
                    <a:pt x="202524" y="232408"/>
                    <a:pt x="202524" y="213766"/>
                  </a:cubicBezTo>
                  <a:cubicBezTo>
                    <a:pt x="202524" y="195124"/>
                    <a:pt x="187412" y="180012"/>
                    <a:pt x="168769" y="180012"/>
                  </a:cubicBezTo>
                  <a:lnTo>
                    <a:pt x="135015" y="180012"/>
                  </a:lnTo>
                  <a:lnTo>
                    <a:pt x="135015" y="101261"/>
                  </a:lnTo>
                  <a:cubicBezTo>
                    <a:pt x="135015" y="82649"/>
                    <a:pt x="150158" y="67507"/>
                    <a:pt x="168769" y="67507"/>
                  </a:cubicBezTo>
                  <a:lnTo>
                    <a:pt x="270030" y="67507"/>
                  </a:lnTo>
                  <a:lnTo>
                    <a:pt x="270030" y="967603"/>
                  </a:lnTo>
                  <a:close/>
                  <a:moveTo>
                    <a:pt x="967603" y="933849"/>
                  </a:moveTo>
                  <a:cubicBezTo>
                    <a:pt x="967603" y="952461"/>
                    <a:pt x="952461" y="967603"/>
                    <a:pt x="933849" y="967603"/>
                  </a:cubicBezTo>
                  <a:lnTo>
                    <a:pt x="337537" y="967603"/>
                  </a:lnTo>
                  <a:lnTo>
                    <a:pt x="337537" y="67507"/>
                  </a:lnTo>
                  <a:lnTo>
                    <a:pt x="933849" y="67507"/>
                  </a:lnTo>
                  <a:cubicBezTo>
                    <a:pt x="952461" y="67507"/>
                    <a:pt x="967603" y="82649"/>
                    <a:pt x="967603" y="101261"/>
                  </a:cubicBezTo>
                  <a:lnTo>
                    <a:pt x="967603" y="933849"/>
                  </a:lnTo>
                  <a:close/>
                </a:path>
              </a:pathLst>
            </a:custGeom>
            <a:grpFill/>
            <a:ln w="1270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5C61E11C-7E9C-41B8-95BD-2373F1F507A7}"/>
                </a:ext>
              </a:extLst>
            </p:cNvPr>
            <p:cNvSpPr/>
            <p:nvPr/>
          </p:nvSpPr>
          <p:spPr>
            <a:xfrm>
              <a:off x="4366778" y="4779196"/>
              <a:ext cx="496385" cy="426115"/>
            </a:xfrm>
            <a:custGeom>
              <a:avLst/>
              <a:gdLst>
                <a:gd name="connsiteX0" fmla="*/ 457915 w 496385"/>
                <a:gd name="connsiteY0" fmla="*/ 45326 h 426115"/>
                <a:gd name="connsiteX1" fmla="*/ 355411 w 496385"/>
                <a:gd name="connsiteY1" fmla="*/ 0 h 426115"/>
                <a:gd name="connsiteX2" fmla="*/ 248192 w 496385"/>
                <a:gd name="connsiteY2" fmla="*/ 54222 h 426115"/>
                <a:gd name="connsiteX3" fmla="*/ 140973 w 496385"/>
                <a:gd name="connsiteY3" fmla="*/ 0 h 426115"/>
                <a:gd name="connsiteX4" fmla="*/ 38467 w 496385"/>
                <a:gd name="connsiteY4" fmla="*/ 45326 h 426115"/>
                <a:gd name="connsiteX5" fmla="*/ 0 w 496385"/>
                <a:gd name="connsiteY5" fmla="*/ 148864 h 426115"/>
                <a:gd name="connsiteX6" fmla="*/ 153398 w 496385"/>
                <a:gd name="connsiteY6" fmla="*/ 357742 h 426115"/>
                <a:gd name="connsiteX7" fmla="*/ 226226 w 496385"/>
                <a:gd name="connsiteY7" fmla="*/ 417990 h 426115"/>
                <a:gd name="connsiteX8" fmla="*/ 248192 w 496385"/>
                <a:gd name="connsiteY8" fmla="*/ 426116 h 426115"/>
                <a:gd name="connsiteX9" fmla="*/ 270160 w 496385"/>
                <a:gd name="connsiteY9" fmla="*/ 417990 h 426115"/>
                <a:gd name="connsiteX10" fmla="*/ 342987 w 496385"/>
                <a:gd name="connsiteY10" fmla="*/ 357742 h 426115"/>
                <a:gd name="connsiteX11" fmla="*/ 496386 w 496385"/>
                <a:gd name="connsiteY11" fmla="*/ 148864 h 426115"/>
                <a:gd name="connsiteX12" fmla="*/ 457915 w 496385"/>
                <a:gd name="connsiteY12" fmla="*/ 45326 h 426115"/>
                <a:gd name="connsiteX13" fmla="*/ 300471 w 496385"/>
                <a:gd name="connsiteY13" fmla="*/ 305303 h 426115"/>
                <a:gd name="connsiteX14" fmla="*/ 248192 w 496385"/>
                <a:gd name="connsiteY14" fmla="*/ 348153 h 426115"/>
                <a:gd name="connsiteX15" fmla="*/ 195913 w 496385"/>
                <a:gd name="connsiteY15" fmla="*/ 305303 h 426115"/>
                <a:gd name="connsiteX16" fmla="*/ 67507 w 496385"/>
                <a:gd name="connsiteY16" fmla="*/ 148864 h 426115"/>
                <a:gd name="connsiteX17" fmla="*/ 140973 w 496385"/>
                <a:gd name="connsiteY17" fmla="*/ 67509 h 426115"/>
                <a:gd name="connsiteX18" fmla="*/ 215731 w 496385"/>
                <a:gd name="connsiteY18" fmla="*/ 134906 h 426115"/>
                <a:gd name="connsiteX19" fmla="*/ 248172 w 496385"/>
                <a:gd name="connsiteY19" fmla="*/ 159498 h 426115"/>
                <a:gd name="connsiteX20" fmla="*/ 280652 w 496385"/>
                <a:gd name="connsiteY20" fmla="*/ 134932 h 426115"/>
                <a:gd name="connsiteX21" fmla="*/ 355417 w 496385"/>
                <a:gd name="connsiteY21" fmla="*/ 67511 h 426115"/>
                <a:gd name="connsiteX22" fmla="*/ 428883 w 496385"/>
                <a:gd name="connsiteY22" fmla="*/ 148866 h 426115"/>
                <a:gd name="connsiteX23" fmla="*/ 300471 w 496385"/>
                <a:gd name="connsiteY23" fmla="*/ 305303 h 42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6385" h="426115">
                  <a:moveTo>
                    <a:pt x="457915" y="45326"/>
                  </a:moveTo>
                  <a:cubicBezTo>
                    <a:pt x="431619" y="16097"/>
                    <a:pt x="395214" y="0"/>
                    <a:pt x="355411" y="0"/>
                  </a:cubicBezTo>
                  <a:cubicBezTo>
                    <a:pt x="313026" y="0"/>
                    <a:pt x="276091" y="18715"/>
                    <a:pt x="248192" y="54222"/>
                  </a:cubicBezTo>
                  <a:cubicBezTo>
                    <a:pt x="220290" y="18715"/>
                    <a:pt x="183358" y="0"/>
                    <a:pt x="140973" y="0"/>
                  </a:cubicBezTo>
                  <a:cubicBezTo>
                    <a:pt x="101168" y="0"/>
                    <a:pt x="64763" y="16097"/>
                    <a:pt x="38467" y="45326"/>
                  </a:cubicBezTo>
                  <a:cubicBezTo>
                    <a:pt x="13663" y="72898"/>
                    <a:pt x="0" y="109669"/>
                    <a:pt x="0" y="148864"/>
                  </a:cubicBezTo>
                  <a:cubicBezTo>
                    <a:pt x="0" y="233381"/>
                    <a:pt x="64343" y="285543"/>
                    <a:pt x="153398" y="357742"/>
                  </a:cubicBezTo>
                  <a:cubicBezTo>
                    <a:pt x="175338" y="375527"/>
                    <a:pt x="200205" y="395689"/>
                    <a:pt x="226226" y="417990"/>
                  </a:cubicBezTo>
                  <a:cubicBezTo>
                    <a:pt x="232548" y="423409"/>
                    <a:pt x="240368" y="426116"/>
                    <a:pt x="248192" y="426116"/>
                  </a:cubicBezTo>
                  <a:cubicBezTo>
                    <a:pt x="256016" y="426116"/>
                    <a:pt x="263838" y="423407"/>
                    <a:pt x="270160" y="417990"/>
                  </a:cubicBezTo>
                  <a:cubicBezTo>
                    <a:pt x="296179" y="395691"/>
                    <a:pt x="321046" y="375529"/>
                    <a:pt x="342987" y="357742"/>
                  </a:cubicBezTo>
                  <a:cubicBezTo>
                    <a:pt x="432043" y="285545"/>
                    <a:pt x="496386" y="233381"/>
                    <a:pt x="496386" y="148864"/>
                  </a:cubicBezTo>
                  <a:cubicBezTo>
                    <a:pt x="496384" y="109671"/>
                    <a:pt x="482721" y="72898"/>
                    <a:pt x="457915" y="45326"/>
                  </a:cubicBezTo>
                  <a:close/>
                  <a:moveTo>
                    <a:pt x="300471" y="305303"/>
                  </a:moveTo>
                  <a:cubicBezTo>
                    <a:pt x="284403" y="318329"/>
                    <a:pt x="266790" y="332610"/>
                    <a:pt x="248192" y="348153"/>
                  </a:cubicBezTo>
                  <a:cubicBezTo>
                    <a:pt x="229594" y="332610"/>
                    <a:pt x="211981" y="318331"/>
                    <a:pt x="195913" y="305303"/>
                  </a:cubicBezTo>
                  <a:cubicBezTo>
                    <a:pt x="109194" y="234998"/>
                    <a:pt x="67507" y="198982"/>
                    <a:pt x="67507" y="148864"/>
                  </a:cubicBezTo>
                  <a:cubicBezTo>
                    <a:pt x="67507" y="109424"/>
                    <a:pt x="93253" y="67509"/>
                    <a:pt x="140973" y="67509"/>
                  </a:cubicBezTo>
                  <a:cubicBezTo>
                    <a:pt x="195276" y="67509"/>
                    <a:pt x="214820" y="131799"/>
                    <a:pt x="215731" y="134906"/>
                  </a:cubicBezTo>
                  <a:cubicBezTo>
                    <a:pt x="219860" y="149402"/>
                    <a:pt x="233084" y="159498"/>
                    <a:pt x="248172" y="159498"/>
                  </a:cubicBezTo>
                  <a:cubicBezTo>
                    <a:pt x="263308" y="159498"/>
                    <a:pt x="276571" y="149507"/>
                    <a:pt x="280652" y="134932"/>
                  </a:cubicBezTo>
                  <a:cubicBezTo>
                    <a:pt x="281455" y="132181"/>
                    <a:pt x="300954" y="67511"/>
                    <a:pt x="355417" y="67511"/>
                  </a:cubicBezTo>
                  <a:cubicBezTo>
                    <a:pt x="403135" y="67511"/>
                    <a:pt x="428883" y="109427"/>
                    <a:pt x="428883" y="148866"/>
                  </a:cubicBezTo>
                  <a:cubicBezTo>
                    <a:pt x="428877" y="198980"/>
                    <a:pt x="387190" y="234998"/>
                    <a:pt x="300471" y="305303"/>
                  </a:cubicBezTo>
                  <a:close/>
                </a:path>
              </a:pathLst>
            </a:custGeom>
            <a:grpFill/>
            <a:ln w="9525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7FF95595-29E9-4139-BC18-932B3DA90BE8}"/>
                </a:ext>
              </a:extLst>
            </p:cNvPr>
            <p:cNvSpPr/>
            <p:nvPr/>
          </p:nvSpPr>
          <p:spPr>
            <a:xfrm>
              <a:off x="4367441" y="4552333"/>
              <a:ext cx="495053" cy="67508"/>
            </a:xfrm>
            <a:custGeom>
              <a:avLst/>
              <a:gdLst>
                <a:gd name="connsiteX0" fmla="*/ 461301 w 495053"/>
                <a:gd name="connsiteY0" fmla="*/ 0 h 67508"/>
                <a:gd name="connsiteX1" fmla="*/ 33754 w 495053"/>
                <a:gd name="connsiteY1" fmla="*/ 0 h 67508"/>
                <a:gd name="connsiteX2" fmla="*/ 0 w 495053"/>
                <a:gd name="connsiteY2" fmla="*/ 33754 h 67508"/>
                <a:gd name="connsiteX3" fmla="*/ 33754 w 495053"/>
                <a:gd name="connsiteY3" fmla="*/ 67509 h 67508"/>
                <a:gd name="connsiteX4" fmla="*/ 461299 w 495053"/>
                <a:gd name="connsiteY4" fmla="*/ 67509 h 67508"/>
                <a:gd name="connsiteX5" fmla="*/ 495054 w 495053"/>
                <a:gd name="connsiteY5" fmla="*/ 33754 h 67508"/>
                <a:gd name="connsiteX6" fmla="*/ 461301 w 495053"/>
                <a:gd name="connsiteY6" fmla="*/ 0 h 6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053" h="67508">
                  <a:moveTo>
                    <a:pt x="461301" y="0"/>
                  </a:moveTo>
                  <a:lnTo>
                    <a:pt x="33754" y="0"/>
                  </a:lnTo>
                  <a:cubicBezTo>
                    <a:pt x="15114" y="0"/>
                    <a:pt x="0" y="15112"/>
                    <a:pt x="0" y="33754"/>
                  </a:cubicBezTo>
                  <a:cubicBezTo>
                    <a:pt x="0" y="52396"/>
                    <a:pt x="15112" y="67509"/>
                    <a:pt x="33754" y="67509"/>
                  </a:cubicBezTo>
                  <a:lnTo>
                    <a:pt x="461299" y="67509"/>
                  </a:lnTo>
                  <a:cubicBezTo>
                    <a:pt x="479939" y="67509"/>
                    <a:pt x="495054" y="52396"/>
                    <a:pt x="495054" y="33754"/>
                  </a:cubicBezTo>
                  <a:cubicBezTo>
                    <a:pt x="495054" y="15112"/>
                    <a:pt x="479941" y="0"/>
                    <a:pt x="461301" y="0"/>
                  </a:cubicBezTo>
                  <a:close/>
                </a:path>
              </a:pathLst>
            </a:custGeom>
            <a:grpFill/>
            <a:ln w="9525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8" name="Рисунок 136">
            <a:extLst>
              <a:ext uri="{FF2B5EF4-FFF2-40B4-BE49-F238E27FC236}">
                <a16:creationId xmlns:a16="http://schemas.microsoft.com/office/drawing/2014/main" id="{368A29DE-4228-4573-A7DE-CF702CC82408}"/>
              </a:ext>
            </a:extLst>
          </p:cNvPr>
          <p:cNvGrpSpPr/>
          <p:nvPr/>
        </p:nvGrpSpPr>
        <p:grpSpPr>
          <a:xfrm>
            <a:off x="1436545" y="7334306"/>
            <a:ext cx="392255" cy="352706"/>
            <a:chOff x="393354" y="7185958"/>
            <a:chExt cx="694702" cy="624658"/>
          </a:xfrm>
          <a:solidFill>
            <a:schemeClr val="bg1"/>
          </a:solidFill>
        </p:grpSpPr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57FDA7F1-3932-4F7A-A727-7D23565E7307}"/>
                </a:ext>
              </a:extLst>
            </p:cNvPr>
            <p:cNvSpPr/>
            <p:nvPr/>
          </p:nvSpPr>
          <p:spPr>
            <a:xfrm>
              <a:off x="651754" y="7217184"/>
              <a:ext cx="436301" cy="43973"/>
            </a:xfrm>
            <a:custGeom>
              <a:avLst/>
              <a:gdLst>
                <a:gd name="connsiteX0" fmla="*/ 434583 w 436301"/>
                <a:gd name="connsiteY0" fmla="*/ 0 h 43973"/>
                <a:gd name="connsiteX1" fmla="*/ 1719 w 436301"/>
                <a:gd name="connsiteY1" fmla="*/ 0 h 43973"/>
                <a:gd name="connsiteX2" fmla="*/ 0 w 436301"/>
                <a:gd name="connsiteY2" fmla="*/ 1719 h 43973"/>
                <a:gd name="connsiteX3" fmla="*/ 0 w 436301"/>
                <a:gd name="connsiteY3" fmla="*/ 42255 h 43973"/>
                <a:gd name="connsiteX4" fmla="*/ 1719 w 436301"/>
                <a:gd name="connsiteY4" fmla="*/ 43974 h 43973"/>
                <a:gd name="connsiteX5" fmla="*/ 434583 w 436301"/>
                <a:gd name="connsiteY5" fmla="*/ 43974 h 43973"/>
                <a:gd name="connsiteX6" fmla="*/ 436302 w 436301"/>
                <a:gd name="connsiteY6" fmla="*/ 42255 h 43973"/>
                <a:gd name="connsiteX7" fmla="*/ 436302 w 436301"/>
                <a:gd name="connsiteY7" fmla="*/ 1719 h 43973"/>
                <a:gd name="connsiteX8" fmla="*/ 434583 w 436301"/>
                <a:gd name="connsiteY8" fmla="*/ 0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301" h="43973">
                  <a:moveTo>
                    <a:pt x="434583" y="0"/>
                  </a:move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0" y="43114"/>
                    <a:pt x="716" y="43974"/>
                    <a:pt x="1719" y="43974"/>
                  </a:cubicBezTo>
                  <a:lnTo>
                    <a:pt x="434583" y="43974"/>
                  </a:lnTo>
                  <a:cubicBezTo>
                    <a:pt x="435442" y="43974"/>
                    <a:pt x="436302" y="43258"/>
                    <a:pt x="436302" y="42255"/>
                  </a:cubicBezTo>
                  <a:lnTo>
                    <a:pt x="436302" y="1719"/>
                  </a:lnTo>
                  <a:cubicBezTo>
                    <a:pt x="436302" y="716"/>
                    <a:pt x="435585" y="0"/>
                    <a:pt x="434583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9BE2F3A3-4A71-412D-8356-61418DF4BB29}"/>
                </a:ext>
              </a:extLst>
            </p:cNvPr>
            <p:cNvSpPr/>
            <p:nvPr/>
          </p:nvSpPr>
          <p:spPr>
            <a:xfrm>
              <a:off x="441481" y="7459542"/>
              <a:ext cx="108574" cy="108574"/>
            </a:xfrm>
            <a:custGeom>
              <a:avLst/>
              <a:gdLst>
                <a:gd name="connsiteX0" fmla="*/ 108574 w 108574"/>
                <a:gd name="connsiteY0" fmla="*/ 54287 h 108574"/>
                <a:gd name="connsiteX1" fmla="*/ 54287 w 108574"/>
                <a:gd name="connsiteY1" fmla="*/ 108574 h 108574"/>
                <a:gd name="connsiteX2" fmla="*/ 0 w 108574"/>
                <a:gd name="connsiteY2" fmla="*/ 54287 h 108574"/>
                <a:gd name="connsiteX3" fmla="*/ 54287 w 108574"/>
                <a:gd name="connsiteY3" fmla="*/ 0 h 108574"/>
                <a:gd name="connsiteX4" fmla="*/ 108574 w 108574"/>
                <a:gd name="connsiteY4" fmla="*/ 54287 h 10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74" h="108574">
                  <a:moveTo>
                    <a:pt x="108574" y="54287"/>
                  </a:moveTo>
                  <a:cubicBezTo>
                    <a:pt x="108574" y="84269"/>
                    <a:pt x="84269" y="108574"/>
                    <a:pt x="54287" y="108574"/>
                  </a:cubicBezTo>
                  <a:cubicBezTo>
                    <a:pt x="24305" y="108574"/>
                    <a:pt x="0" y="84269"/>
                    <a:pt x="0" y="54287"/>
                  </a:cubicBezTo>
                  <a:cubicBezTo>
                    <a:pt x="0" y="24305"/>
                    <a:pt x="24305" y="0"/>
                    <a:pt x="54287" y="0"/>
                  </a:cubicBezTo>
                  <a:cubicBezTo>
                    <a:pt x="84269" y="0"/>
                    <a:pt x="108574" y="24305"/>
                    <a:pt x="108574" y="54287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BE6DFC0A-009B-4B49-ACBF-F3E39D3EBF91}"/>
                </a:ext>
              </a:extLst>
            </p:cNvPr>
            <p:cNvSpPr/>
            <p:nvPr/>
          </p:nvSpPr>
          <p:spPr>
            <a:xfrm>
              <a:off x="441195" y="7697316"/>
              <a:ext cx="109146" cy="109146"/>
            </a:xfrm>
            <a:custGeom>
              <a:avLst/>
              <a:gdLst>
                <a:gd name="connsiteX0" fmla="*/ 109147 w 109146"/>
                <a:gd name="connsiteY0" fmla="*/ 54573 h 109146"/>
                <a:gd name="connsiteX1" fmla="*/ 54573 w 109146"/>
                <a:gd name="connsiteY1" fmla="*/ 109147 h 109146"/>
                <a:gd name="connsiteX2" fmla="*/ 0 w 109146"/>
                <a:gd name="connsiteY2" fmla="*/ 54573 h 109146"/>
                <a:gd name="connsiteX3" fmla="*/ 54573 w 109146"/>
                <a:gd name="connsiteY3" fmla="*/ 0 h 109146"/>
                <a:gd name="connsiteX4" fmla="*/ 109147 w 109146"/>
                <a:gd name="connsiteY4" fmla="*/ 54573 h 10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46" h="109146">
                  <a:moveTo>
                    <a:pt x="109147" y="54573"/>
                  </a:moveTo>
                  <a:cubicBezTo>
                    <a:pt x="109147" y="84714"/>
                    <a:pt x="84714" y="109147"/>
                    <a:pt x="54573" y="109147"/>
                  </a:cubicBezTo>
                  <a:cubicBezTo>
                    <a:pt x="24433" y="109147"/>
                    <a:pt x="0" y="84714"/>
                    <a:pt x="0" y="54573"/>
                  </a:cubicBezTo>
                  <a:cubicBezTo>
                    <a:pt x="0" y="24433"/>
                    <a:pt x="24433" y="0"/>
                    <a:pt x="54573" y="0"/>
                  </a:cubicBezTo>
                  <a:cubicBezTo>
                    <a:pt x="84714" y="0"/>
                    <a:pt x="109147" y="24433"/>
                    <a:pt x="109147" y="54573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9C37EA12-2E58-4EB9-AC89-C91EA74B681F}"/>
                </a:ext>
              </a:extLst>
            </p:cNvPr>
            <p:cNvSpPr/>
            <p:nvPr/>
          </p:nvSpPr>
          <p:spPr>
            <a:xfrm>
              <a:off x="651754" y="7290521"/>
              <a:ext cx="207980" cy="43973"/>
            </a:xfrm>
            <a:custGeom>
              <a:avLst/>
              <a:gdLst>
                <a:gd name="connsiteX0" fmla="*/ 1719 w 207980"/>
                <a:gd name="connsiteY0" fmla="*/ 43974 h 43973"/>
                <a:gd name="connsiteX1" fmla="*/ 206262 w 207980"/>
                <a:gd name="connsiteY1" fmla="*/ 43974 h 43973"/>
                <a:gd name="connsiteX2" fmla="*/ 207981 w 207980"/>
                <a:gd name="connsiteY2" fmla="*/ 42255 h 43973"/>
                <a:gd name="connsiteX3" fmla="*/ 207981 w 207980"/>
                <a:gd name="connsiteY3" fmla="*/ 1719 h 43973"/>
                <a:gd name="connsiteX4" fmla="*/ 206262 w 207980"/>
                <a:gd name="connsiteY4" fmla="*/ 0 h 43973"/>
                <a:gd name="connsiteX5" fmla="*/ 1719 w 207980"/>
                <a:gd name="connsiteY5" fmla="*/ 0 h 43973"/>
                <a:gd name="connsiteX6" fmla="*/ 0 w 207980"/>
                <a:gd name="connsiteY6" fmla="*/ 1719 h 43973"/>
                <a:gd name="connsiteX7" fmla="*/ 0 w 207980"/>
                <a:gd name="connsiteY7" fmla="*/ 42255 h 43973"/>
                <a:gd name="connsiteX8" fmla="*/ 1719 w 207980"/>
                <a:gd name="connsiteY8" fmla="*/ 43974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80" h="43973">
                  <a:moveTo>
                    <a:pt x="1719" y="43974"/>
                  </a:moveTo>
                  <a:lnTo>
                    <a:pt x="206262" y="43974"/>
                  </a:lnTo>
                  <a:cubicBezTo>
                    <a:pt x="207121" y="43974"/>
                    <a:pt x="207981" y="43258"/>
                    <a:pt x="207981" y="42255"/>
                  </a:cubicBezTo>
                  <a:lnTo>
                    <a:pt x="207981" y="1719"/>
                  </a:lnTo>
                  <a:cubicBezTo>
                    <a:pt x="207981" y="859"/>
                    <a:pt x="207265" y="0"/>
                    <a:pt x="206262" y="0"/>
                  </a:cubicBez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143" y="43258"/>
                    <a:pt x="859" y="43974"/>
                    <a:pt x="1719" y="43974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5CC41DE6-7474-4653-94BA-E3C5954420CC}"/>
                </a:ext>
              </a:extLst>
            </p:cNvPr>
            <p:cNvSpPr/>
            <p:nvPr/>
          </p:nvSpPr>
          <p:spPr>
            <a:xfrm>
              <a:off x="651754" y="7455245"/>
              <a:ext cx="436301" cy="43973"/>
            </a:xfrm>
            <a:custGeom>
              <a:avLst/>
              <a:gdLst>
                <a:gd name="connsiteX0" fmla="*/ 434583 w 436301"/>
                <a:gd name="connsiteY0" fmla="*/ 0 h 43973"/>
                <a:gd name="connsiteX1" fmla="*/ 1719 w 436301"/>
                <a:gd name="connsiteY1" fmla="*/ 0 h 43973"/>
                <a:gd name="connsiteX2" fmla="*/ 0 w 436301"/>
                <a:gd name="connsiteY2" fmla="*/ 1719 h 43973"/>
                <a:gd name="connsiteX3" fmla="*/ 0 w 436301"/>
                <a:gd name="connsiteY3" fmla="*/ 42255 h 43973"/>
                <a:gd name="connsiteX4" fmla="*/ 1719 w 436301"/>
                <a:gd name="connsiteY4" fmla="*/ 43974 h 43973"/>
                <a:gd name="connsiteX5" fmla="*/ 434583 w 436301"/>
                <a:gd name="connsiteY5" fmla="*/ 43974 h 43973"/>
                <a:gd name="connsiteX6" fmla="*/ 436302 w 436301"/>
                <a:gd name="connsiteY6" fmla="*/ 42255 h 43973"/>
                <a:gd name="connsiteX7" fmla="*/ 436302 w 436301"/>
                <a:gd name="connsiteY7" fmla="*/ 1719 h 43973"/>
                <a:gd name="connsiteX8" fmla="*/ 434583 w 436301"/>
                <a:gd name="connsiteY8" fmla="*/ 0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301" h="43973">
                  <a:moveTo>
                    <a:pt x="434583" y="0"/>
                  </a:move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0" y="43115"/>
                    <a:pt x="716" y="43974"/>
                    <a:pt x="1719" y="43974"/>
                  </a:cubicBezTo>
                  <a:lnTo>
                    <a:pt x="434583" y="43974"/>
                  </a:lnTo>
                  <a:cubicBezTo>
                    <a:pt x="435442" y="43974"/>
                    <a:pt x="436302" y="43258"/>
                    <a:pt x="436302" y="42255"/>
                  </a:cubicBezTo>
                  <a:lnTo>
                    <a:pt x="436302" y="1719"/>
                  </a:lnTo>
                  <a:cubicBezTo>
                    <a:pt x="436302" y="716"/>
                    <a:pt x="435585" y="0"/>
                    <a:pt x="434583" y="0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81370495-3661-455A-BBA3-FF462AE65A9A}"/>
                </a:ext>
              </a:extLst>
            </p:cNvPr>
            <p:cNvSpPr/>
            <p:nvPr/>
          </p:nvSpPr>
          <p:spPr>
            <a:xfrm>
              <a:off x="651754" y="7528582"/>
              <a:ext cx="207980" cy="43973"/>
            </a:xfrm>
            <a:custGeom>
              <a:avLst/>
              <a:gdLst>
                <a:gd name="connsiteX0" fmla="*/ 1719 w 207980"/>
                <a:gd name="connsiteY0" fmla="*/ 43974 h 43973"/>
                <a:gd name="connsiteX1" fmla="*/ 206262 w 207980"/>
                <a:gd name="connsiteY1" fmla="*/ 43974 h 43973"/>
                <a:gd name="connsiteX2" fmla="*/ 207981 w 207980"/>
                <a:gd name="connsiteY2" fmla="*/ 42255 h 43973"/>
                <a:gd name="connsiteX3" fmla="*/ 207981 w 207980"/>
                <a:gd name="connsiteY3" fmla="*/ 1719 h 43973"/>
                <a:gd name="connsiteX4" fmla="*/ 206262 w 207980"/>
                <a:gd name="connsiteY4" fmla="*/ 0 h 43973"/>
                <a:gd name="connsiteX5" fmla="*/ 1719 w 207980"/>
                <a:gd name="connsiteY5" fmla="*/ 0 h 43973"/>
                <a:gd name="connsiteX6" fmla="*/ 0 w 207980"/>
                <a:gd name="connsiteY6" fmla="*/ 1719 h 43973"/>
                <a:gd name="connsiteX7" fmla="*/ 0 w 207980"/>
                <a:gd name="connsiteY7" fmla="*/ 42255 h 43973"/>
                <a:gd name="connsiteX8" fmla="*/ 1719 w 207980"/>
                <a:gd name="connsiteY8" fmla="*/ 43974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80" h="43973">
                  <a:moveTo>
                    <a:pt x="1719" y="43974"/>
                  </a:moveTo>
                  <a:lnTo>
                    <a:pt x="206262" y="43974"/>
                  </a:lnTo>
                  <a:cubicBezTo>
                    <a:pt x="207121" y="43974"/>
                    <a:pt x="207981" y="43258"/>
                    <a:pt x="207981" y="42255"/>
                  </a:cubicBezTo>
                  <a:lnTo>
                    <a:pt x="207981" y="1719"/>
                  </a:lnTo>
                  <a:cubicBezTo>
                    <a:pt x="207981" y="859"/>
                    <a:pt x="207265" y="0"/>
                    <a:pt x="206262" y="0"/>
                  </a:cubicBez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143" y="43115"/>
                    <a:pt x="859" y="43974"/>
                    <a:pt x="1719" y="43974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E44B94B6-A1A6-445E-AB05-05CFC9C8BE82}"/>
                </a:ext>
              </a:extLst>
            </p:cNvPr>
            <p:cNvSpPr/>
            <p:nvPr/>
          </p:nvSpPr>
          <p:spPr>
            <a:xfrm>
              <a:off x="651754" y="7693162"/>
              <a:ext cx="436301" cy="43973"/>
            </a:xfrm>
            <a:custGeom>
              <a:avLst/>
              <a:gdLst>
                <a:gd name="connsiteX0" fmla="*/ 434583 w 436301"/>
                <a:gd name="connsiteY0" fmla="*/ 0 h 43973"/>
                <a:gd name="connsiteX1" fmla="*/ 1719 w 436301"/>
                <a:gd name="connsiteY1" fmla="*/ 0 h 43973"/>
                <a:gd name="connsiteX2" fmla="*/ 0 w 436301"/>
                <a:gd name="connsiteY2" fmla="*/ 1719 h 43973"/>
                <a:gd name="connsiteX3" fmla="*/ 0 w 436301"/>
                <a:gd name="connsiteY3" fmla="*/ 42255 h 43973"/>
                <a:gd name="connsiteX4" fmla="*/ 1719 w 436301"/>
                <a:gd name="connsiteY4" fmla="*/ 43974 h 43973"/>
                <a:gd name="connsiteX5" fmla="*/ 434583 w 436301"/>
                <a:gd name="connsiteY5" fmla="*/ 43974 h 43973"/>
                <a:gd name="connsiteX6" fmla="*/ 436302 w 436301"/>
                <a:gd name="connsiteY6" fmla="*/ 42255 h 43973"/>
                <a:gd name="connsiteX7" fmla="*/ 436302 w 436301"/>
                <a:gd name="connsiteY7" fmla="*/ 1719 h 43973"/>
                <a:gd name="connsiteX8" fmla="*/ 434583 w 436301"/>
                <a:gd name="connsiteY8" fmla="*/ 0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301" h="43973">
                  <a:moveTo>
                    <a:pt x="434583" y="0"/>
                  </a:move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0" y="43115"/>
                    <a:pt x="716" y="43974"/>
                    <a:pt x="1719" y="43974"/>
                  </a:cubicBezTo>
                  <a:lnTo>
                    <a:pt x="434583" y="43974"/>
                  </a:lnTo>
                  <a:cubicBezTo>
                    <a:pt x="435442" y="43974"/>
                    <a:pt x="436302" y="43258"/>
                    <a:pt x="436302" y="42255"/>
                  </a:cubicBezTo>
                  <a:lnTo>
                    <a:pt x="436302" y="1719"/>
                  </a:lnTo>
                  <a:cubicBezTo>
                    <a:pt x="436302" y="716"/>
                    <a:pt x="435585" y="0"/>
                    <a:pt x="434583" y="0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8EBD956F-D55D-42E3-9FF5-7328D5C48215}"/>
                </a:ext>
              </a:extLst>
            </p:cNvPr>
            <p:cNvSpPr/>
            <p:nvPr/>
          </p:nvSpPr>
          <p:spPr>
            <a:xfrm>
              <a:off x="651754" y="7766643"/>
              <a:ext cx="207980" cy="43973"/>
            </a:xfrm>
            <a:custGeom>
              <a:avLst/>
              <a:gdLst>
                <a:gd name="connsiteX0" fmla="*/ 206262 w 207980"/>
                <a:gd name="connsiteY0" fmla="*/ 0 h 43973"/>
                <a:gd name="connsiteX1" fmla="*/ 1719 w 207980"/>
                <a:gd name="connsiteY1" fmla="*/ 0 h 43973"/>
                <a:gd name="connsiteX2" fmla="*/ 0 w 207980"/>
                <a:gd name="connsiteY2" fmla="*/ 1719 h 43973"/>
                <a:gd name="connsiteX3" fmla="*/ 0 w 207980"/>
                <a:gd name="connsiteY3" fmla="*/ 42255 h 43973"/>
                <a:gd name="connsiteX4" fmla="*/ 1719 w 207980"/>
                <a:gd name="connsiteY4" fmla="*/ 43974 h 43973"/>
                <a:gd name="connsiteX5" fmla="*/ 206262 w 207980"/>
                <a:gd name="connsiteY5" fmla="*/ 43974 h 43973"/>
                <a:gd name="connsiteX6" fmla="*/ 207981 w 207980"/>
                <a:gd name="connsiteY6" fmla="*/ 42255 h 43973"/>
                <a:gd name="connsiteX7" fmla="*/ 207981 w 207980"/>
                <a:gd name="connsiteY7" fmla="*/ 1719 h 43973"/>
                <a:gd name="connsiteX8" fmla="*/ 206262 w 207980"/>
                <a:gd name="connsiteY8" fmla="*/ 0 h 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80" h="43973">
                  <a:moveTo>
                    <a:pt x="206262" y="0"/>
                  </a:moveTo>
                  <a:lnTo>
                    <a:pt x="1719" y="0"/>
                  </a:lnTo>
                  <a:cubicBezTo>
                    <a:pt x="859" y="0"/>
                    <a:pt x="0" y="716"/>
                    <a:pt x="0" y="1719"/>
                  </a:cubicBezTo>
                  <a:lnTo>
                    <a:pt x="0" y="42255"/>
                  </a:lnTo>
                  <a:cubicBezTo>
                    <a:pt x="0" y="43115"/>
                    <a:pt x="716" y="43974"/>
                    <a:pt x="1719" y="43974"/>
                  </a:cubicBezTo>
                  <a:lnTo>
                    <a:pt x="206262" y="43974"/>
                  </a:lnTo>
                  <a:cubicBezTo>
                    <a:pt x="207121" y="43974"/>
                    <a:pt x="207981" y="43258"/>
                    <a:pt x="207981" y="42255"/>
                  </a:cubicBezTo>
                  <a:lnTo>
                    <a:pt x="207981" y="1719"/>
                  </a:lnTo>
                  <a:cubicBezTo>
                    <a:pt x="207981" y="716"/>
                    <a:pt x="207265" y="0"/>
                    <a:pt x="206262" y="0"/>
                  </a:cubicBezTo>
                  <a:close/>
                </a:path>
              </a:pathLst>
            </a:custGeom>
            <a:grpFill/>
            <a:ln w="1414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23A544C1-0DE9-4C0A-84E6-2C0D0606FB2E}"/>
                </a:ext>
              </a:extLst>
            </p:cNvPr>
            <p:cNvSpPr/>
            <p:nvPr/>
          </p:nvSpPr>
          <p:spPr>
            <a:xfrm>
              <a:off x="393354" y="7185958"/>
              <a:ext cx="204829" cy="166871"/>
            </a:xfrm>
            <a:custGeom>
              <a:avLst/>
              <a:gdLst>
                <a:gd name="connsiteX0" fmla="*/ 76489 w 204829"/>
                <a:gd name="connsiteY0" fmla="*/ 88951 h 166871"/>
                <a:gd name="connsiteX1" fmla="*/ 39104 w 204829"/>
                <a:gd name="connsiteY1" fmla="*/ 51279 h 166871"/>
                <a:gd name="connsiteX2" fmla="*/ 0 w 204829"/>
                <a:gd name="connsiteY2" fmla="*/ 90240 h 166871"/>
                <a:gd name="connsiteX3" fmla="*/ 37528 w 204829"/>
                <a:gd name="connsiteY3" fmla="*/ 127768 h 166871"/>
                <a:gd name="connsiteX4" fmla="*/ 76346 w 204829"/>
                <a:gd name="connsiteY4" fmla="*/ 166872 h 166871"/>
                <a:gd name="connsiteX5" fmla="*/ 115306 w 204829"/>
                <a:gd name="connsiteY5" fmla="*/ 128054 h 166871"/>
                <a:gd name="connsiteX6" fmla="*/ 204830 w 204829"/>
                <a:gd name="connsiteY6" fmla="*/ 39104 h 166871"/>
                <a:gd name="connsiteX7" fmla="*/ 166012 w 204829"/>
                <a:gd name="connsiteY7" fmla="*/ 0 h 16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829" h="166871">
                  <a:moveTo>
                    <a:pt x="76489" y="88951"/>
                  </a:moveTo>
                  <a:lnTo>
                    <a:pt x="39104" y="51279"/>
                  </a:lnTo>
                  <a:lnTo>
                    <a:pt x="0" y="90240"/>
                  </a:lnTo>
                  <a:lnTo>
                    <a:pt x="37528" y="127768"/>
                  </a:lnTo>
                  <a:lnTo>
                    <a:pt x="76346" y="166872"/>
                  </a:lnTo>
                  <a:lnTo>
                    <a:pt x="115306" y="128054"/>
                  </a:lnTo>
                  <a:lnTo>
                    <a:pt x="204830" y="39104"/>
                  </a:lnTo>
                  <a:lnTo>
                    <a:pt x="166012" y="0"/>
                  </a:ln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B29CA9F7-D4CE-484C-B177-810F8C87EE4C}"/>
              </a:ext>
            </a:extLst>
          </p:cNvPr>
          <p:cNvGrpSpPr/>
          <p:nvPr/>
        </p:nvGrpSpPr>
        <p:grpSpPr>
          <a:xfrm>
            <a:off x="1357611" y="5443307"/>
            <a:ext cx="467182" cy="467182"/>
            <a:chOff x="1357611" y="5443307"/>
            <a:chExt cx="467182" cy="467182"/>
          </a:xfrm>
        </p:grpSpPr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C1425F68-179E-4769-8D0B-994C0835E651}"/>
                </a:ext>
              </a:extLst>
            </p:cNvPr>
            <p:cNvSpPr/>
            <p:nvPr/>
          </p:nvSpPr>
          <p:spPr>
            <a:xfrm>
              <a:off x="1357611" y="5443307"/>
              <a:ext cx="467182" cy="467182"/>
            </a:xfrm>
            <a:custGeom>
              <a:avLst/>
              <a:gdLst>
                <a:gd name="connsiteX0" fmla="*/ 933849 w 1035110"/>
                <a:gd name="connsiteY0" fmla="*/ 0 h 1035110"/>
                <a:gd name="connsiteX1" fmla="*/ 168767 w 1035110"/>
                <a:gd name="connsiteY1" fmla="*/ 0 h 1035110"/>
                <a:gd name="connsiteX2" fmla="*/ 67507 w 1035110"/>
                <a:gd name="connsiteY2" fmla="*/ 101261 h 1035110"/>
                <a:gd name="connsiteX3" fmla="*/ 67507 w 1035110"/>
                <a:gd name="connsiteY3" fmla="*/ 180020 h 1035110"/>
                <a:gd name="connsiteX4" fmla="*/ 33754 w 1035110"/>
                <a:gd name="connsiteY4" fmla="*/ 180020 h 1035110"/>
                <a:gd name="connsiteX5" fmla="*/ 0 w 1035110"/>
                <a:gd name="connsiteY5" fmla="*/ 213772 h 1035110"/>
                <a:gd name="connsiteX6" fmla="*/ 33754 w 1035110"/>
                <a:gd name="connsiteY6" fmla="*/ 247527 h 1035110"/>
                <a:gd name="connsiteX7" fmla="*/ 67509 w 1035110"/>
                <a:gd name="connsiteY7" fmla="*/ 247527 h 1035110"/>
                <a:gd name="connsiteX8" fmla="*/ 67509 w 1035110"/>
                <a:gd name="connsiteY8" fmla="*/ 382542 h 1035110"/>
                <a:gd name="connsiteX9" fmla="*/ 33754 w 1035110"/>
                <a:gd name="connsiteY9" fmla="*/ 382542 h 1035110"/>
                <a:gd name="connsiteX10" fmla="*/ 0 w 1035110"/>
                <a:gd name="connsiteY10" fmla="*/ 416294 h 1035110"/>
                <a:gd name="connsiteX11" fmla="*/ 33754 w 1035110"/>
                <a:gd name="connsiteY11" fmla="*/ 450048 h 1035110"/>
                <a:gd name="connsiteX12" fmla="*/ 67509 w 1035110"/>
                <a:gd name="connsiteY12" fmla="*/ 450048 h 1035110"/>
                <a:gd name="connsiteX13" fmla="*/ 67509 w 1035110"/>
                <a:gd name="connsiteY13" fmla="*/ 585064 h 1035110"/>
                <a:gd name="connsiteX14" fmla="*/ 33754 w 1035110"/>
                <a:gd name="connsiteY14" fmla="*/ 585064 h 1035110"/>
                <a:gd name="connsiteX15" fmla="*/ 0 w 1035110"/>
                <a:gd name="connsiteY15" fmla="*/ 618816 h 1035110"/>
                <a:gd name="connsiteX16" fmla="*/ 33754 w 1035110"/>
                <a:gd name="connsiteY16" fmla="*/ 652570 h 1035110"/>
                <a:gd name="connsiteX17" fmla="*/ 67509 w 1035110"/>
                <a:gd name="connsiteY17" fmla="*/ 652570 h 1035110"/>
                <a:gd name="connsiteX18" fmla="*/ 67509 w 1035110"/>
                <a:gd name="connsiteY18" fmla="*/ 787585 h 1035110"/>
                <a:gd name="connsiteX19" fmla="*/ 33754 w 1035110"/>
                <a:gd name="connsiteY19" fmla="*/ 787585 h 1035110"/>
                <a:gd name="connsiteX20" fmla="*/ 0 w 1035110"/>
                <a:gd name="connsiteY20" fmla="*/ 821338 h 1035110"/>
                <a:gd name="connsiteX21" fmla="*/ 33754 w 1035110"/>
                <a:gd name="connsiteY21" fmla="*/ 855092 h 1035110"/>
                <a:gd name="connsiteX22" fmla="*/ 67509 w 1035110"/>
                <a:gd name="connsiteY22" fmla="*/ 855092 h 1035110"/>
                <a:gd name="connsiteX23" fmla="*/ 67509 w 1035110"/>
                <a:gd name="connsiteY23" fmla="*/ 933849 h 1035110"/>
                <a:gd name="connsiteX24" fmla="*/ 168767 w 1035110"/>
                <a:gd name="connsiteY24" fmla="*/ 1035110 h 1035110"/>
                <a:gd name="connsiteX25" fmla="*/ 933849 w 1035110"/>
                <a:gd name="connsiteY25" fmla="*/ 1035110 h 1035110"/>
                <a:gd name="connsiteX26" fmla="*/ 1035110 w 1035110"/>
                <a:gd name="connsiteY26" fmla="*/ 933849 h 1035110"/>
                <a:gd name="connsiteX27" fmla="*/ 1035110 w 1035110"/>
                <a:gd name="connsiteY27" fmla="*/ 101261 h 1035110"/>
                <a:gd name="connsiteX28" fmla="*/ 933849 w 1035110"/>
                <a:gd name="connsiteY28" fmla="*/ 0 h 1035110"/>
                <a:gd name="connsiteX29" fmla="*/ 270028 w 1035110"/>
                <a:gd name="connsiteY29" fmla="*/ 967603 h 1035110"/>
                <a:gd name="connsiteX30" fmla="*/ 168767 w 1035110"/>
                <a:gd name="connsiteY30" fmla="*/ 967603 h 1035110"/>
                <a:gd name="connsiteX31" fmla="*/ 135013 w 1035110"/>
                <a:gd name="connsiteY31" fmla="*/ 933849 h 1035110"/>
                <a:gd name="connsiteX32" fmla="*/ 135013 w 1035110"/>
                <a:gd name="connsiteY32" fmla="*/ 855092 h 1035110"/>
                <a:gd name="connsiteX33" fmla="*/ 168767 w 1035110"/>
                <a:gd name="connsiteY33" fmla="*/ 855092 h 1035110"/>
                <a:gd name="connsiteX34" fmla="*/ 202522 w 1035110"/>
                <a:gd name="connsiteY34" fmla="*/ 821338 h 1035110"/>
                <a:gd name="connsiteX35" fmla="*/ 168767 w 1035110"/>
                <a:gd name="connsiteY35" fmla="*/ 787583 h 1035110"/>
                <a:gd name="connsiteX36" fmla="*/ 135015 w 1035110"/>
                <a:gd name="connsiteY36" fmla="*/ 787583 h 1035110"/>
                <a:gd name="connsiteX37" fmla="*/ 135015 w 1035110"/>
                <a:gd name="connsiteY37" fmla="*/ 652568 h 1035110"/>
                <a:gd name="connsiteX38" fmla="*/ 168769 w 1035110"/>
                <a:gd name="connsiteY38" fmla="*/ 652568 h 1035110"/>
                <a:gd name="connsiteX39" fmla="*/ 202524 w 1035110"/>
                <a:gd name="connsiteY39" fmla="*/ 618814 h 1035110"/>
                <a:gd name="connsiteX40" fmla="*/ 168769 w 1035110"/>
                <a:gd name="connsiteY40" fmla="*/ 585060 h 1035110"/>
                <a:gd name="connsiteX41" fmla="*/ 135015 w 1035110"/>
                <a:gd name="connsiteY41" fmla="*/ 585060 h 1035110"/>
                <a:gd name="connsiteX42" fmla="*/ 135015 w 1035110"/>
                <a:gd name="connsiteY42" fmla="*/ 450044 h 1035110"/>
                <a:gd name="connsiteX43" fmla="*/ 168769 w 1035110"/>
                <a:gd name="connsiteY43" fmla="*/ 450044 h 1035110"/>
                <a:gd name="connsiteX44" fmla="*/ 202524 w 1035110"/>
                <a:gd name="connsiteY44" fmla="*/ 416290 h 1035110"/>
                <a:gd name="connsiteX45" fmla="*/ 168769 w 1035110"/>
                <a:gd name="connsiteY45" fmla="*/ 382536 h 1035110"/>
                <a:gd name="connsiteX46" fmla="*/ 135015 w 1035110"/>
                <a:gd name="connsiteY46" fmla="*/ 382536 h 1035110"/>
                <a:gd name="connsiteX47" fmla="*/ 135015 w 1035110"/>
                <a:gd name="connsiteY47" fmla="*/ 247521 h 1035110"/>
                <a:gd name="connsiteX48" fmla="*/ 168769 w 1035110"/>
                <a:gd name="connsiteY48" fmla="*/ 247521 h 1035110"/>
                <a:gd name="connsiteX49" fmla="*/ 202524 w 1035110"/>
                <a:gd name="connsiteY49" fmla="*/ 213766 h 1035110"/>
                <a:gd name="connsiteX50" fmla="*/ 168769 w 1035110"/>
                <a:gd name="connsiteY50" fmla="*/ 180012 h 1035110"/>
                <a:gd name="connsiteX51" fmla="*/ 135015 w 1035110"/>
                <a:gd name="connsiteY51" fmla="*/ 180012 h 1035110"/>
                <a:gd name="connsiteX52" fmla="*/ 135015 w 1035110"/>
                <a:gd name="connsiteY52" fmla="*/ 101261 h 1035110"/>
                <a:gd name="connsiteX53" fmla="*/ 168769 w 1035110"/>
                <a:gd name="connsiteY53" fmla="*/ 67507 h 1035110"/>
                <a:gd name="connsiteX54" fmla="*/ 270030 w 1035110"/>
                <a:gd name="connsiteY54" fmla="*/ 67507 h 1035110"/>
                <a:gd name="connsiteX55" fmla="*/ 270030 w 1035110"/>
                <a:gd name="connsiteY55" fmla="*/ 967603 h 1035110"/>
                <a:gd name="connsiteX56" fmla="*/ 967603 w 1035110"/>
                <a:gd name="connsiteY56" fmla="*/ 933849 h 1035110"/>
                <a:gd name="connsiteX57" fmla="*/ 933849 w 1035110"/>
                <a:gd name="connsiteY57" fmla="*/ 967603 h 1035110"/>
                <a:gd name="connsiteX58" fmla="*/ 337537 w 1035110"/>
                <a:gd name="connsiteY58" fmla="*/ 967603 h 1035110"/>
                <a:gd name="connsiteX59" fmla="*/ 337537 w 1035110"/>
                <a:gd name="connsiteY59" fmla="*/ 67507 h 1035110"/>
                <a:gd name="connsiteX60" fmla="*/ 933849 w 1035110"/>
                <a:gd name="connsiteY60" fmla="*/ 67507 h 1035110"/>
                <a:gd name="connsiteX61" fmla="*/ 967603 w 1035110"/>
                <a:gd name="connsiteY61" fmla="*/ 101261 h 1035110"/>
                <a:gd name="connsiteX62" fmla="*/ 967603 w 1035110"/>
                <a:gd name="connsiteY62" fmla="*/ 933849 h 103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35110" h="1035110">
                  <a:moveTo>
                    <a:pt x="933849" y="0"/>
                  </a:moveTo>
                  <a:lnTo>
                    <a:pt x="168767" y="0"/>
                  </a:lnTo>
                  <a:cubicBezTo>
                    <a:pt x="112932" y="0"/>
                    <a:pt x="67507" y="45426"/>
                    <a:pt x="67507" y="101261"/>
                  </a:cubicBezTo>
                  <a:lnTo>
                    <a:pt x="67507" y="180020"/>
                  </a:lnTo>
                  <a:lnTo>
                    <a:pt x="33754" y="180020"/>
                  </a:lnTo>
                  <a:cubicBezTo>
                    <a:pt x="15112" y="180020"/>
                    <a:pt x="0" y="195132"/>
                    <a:pt x="0" y="213772"/>
                  </a:cubicBezTo>
                  <a:cubicBezTo>
                    <a:pt x="0" y="232413"/>
                    <a:pt x="15112" y="247527"/>
                    <a:pt x="33754" y="247527"/>
                  </a:cubicBezTo>
                  <a:lnTo>
                    <a:pt x="67509" y="247527"/>
                  </a:lnTo>
                  <a:lnTo>
                    <a:pt x="67509" y="382542"/>
                  </a:lnTo>
                  <a:lnTo>
                    <a:pt x="33754" y="382542"/>
                  </a:lnTo>
                  <a:cubicBezTo>
                    <a:pt x="15112" y="382540"/>
                    <a:pt x="0" y="397654"/>
                    <a:pt x="0" y="416294"/>
                  </a:cubicBezTo>
                  <a:cubicBezTo>
                    <a:pt x="0" y="434934"/>
                    <a:pt x="15112" y="450048"/>
                    <a:pt x="33754" y="450048"/>
                  </a:cubicBezTo>
                  <a:lnTo>
                    <a:pt x="67509" y="450048"/>
                  </a:lnTo>
                  <a:lnTo>
                    <a:pt x="67509" y="585064"/>
                  </a:lnTo>
                  <a:lnTo>
                    <a:pt x="33754" y="585064"/>
                  </a:lnTo>
                  <a:cubicBezTo>
                    <a:pt x="15112" y="585062"/>
                    <a:pt x="0" y="600176"/>
                    <a:pt x="0" y="618816"/>
                  </a:cubicBezTo>
                  <a:cubicBezTo>
                    <a:pt x="0" y="637456"/>
                    <a:pt x="15112" y="652570"/>
                    <a:pt x="33754" y="652570"/>
                  </a:cubicBezTo>
                  <a:lnTo>
                    <a:pt x="67509" y="652570"/>
                  </a:lnTo>
                  <a:lnTo>
                    <a:pt x="67509" y="787585"/>
                  </a:lnTo>
                  <a:lnTo>
                    <a:pt x="33754" y="787585"/>
                  </a:lnTo>
                  <a:cubicBezTo>
                    <a:pt x="15112" y="787583"/>
                    <a:pt x="0" y="802696"/>
                    <a:pt x="0" y="821338"/>
                  </a:cubicBezTo>
                  <a:cubicBezTo>
                    <a:pt x="0" y="839980"/>
                    <a:pt x="15112" y="855092"/>
                    <a:pt x="33754" y="855092"/>
                  </a:cubicBezTo>
                  <a:lnTo>
                    <a:pt x="67509" y="855092"/>
                  </a:lnTo>
                  <a:lnTo>
                    <a:pt x="67509" y="933849"/>
                  </a:lnTo>
                  <a:cubicBezTo>
                    <a:pt x="67507" y="989684"/>
                    <a:pt x="112932" y="1035110"/>
                    <a:pt x="168767" y="1035110"/>
                  </a:cubicBezTo>
                  <a:lnTo>
                    <a:pt x="933849" y="1035110"/>
                  </a:lnTo>
                  <a:cubicBezTo>
                    <a:pt x="989684" y="1035110"/>
                    <a:pt x="1035110" y="989684"/>
                    <a:pt x="1035110" y="933849"/>
                  </a:cubicBezTo>
                  <a:lnTo>
                    <a:pt x="1035110" y="101261"/>
                  </a:lnTo>
                  <a:cubicBezTo>
                    <a:pt x="1035110" y="45426"/>
                    <a:pt x="989684" y="0"/>
                    <a:pt x="933849" y="0"/>
                  </a:cubicBezTo>
                  <a:close/>
                  <a:moveTo>
                    <a:pt x="270028" y="967603"/>
                  </a:moveTo>
                  <a:lnTo>
                    <a:pt x="168767" y="967603"/>
                  </a:lnTo>
                  <a:cubicBezTo>
                    <a:pt x="150156" y="967603"/>
                    <a:pt x="135013" y="952461"/>
                    <a:pt x="135013" y="933849"/>
                  </a:cubicBezTo>
                  <a:lnTo>
                    <a:pt x="135013" y="855092"/>
                  </a:lnTo>
                  <a:lnTo>
                    <a:pt x="168767" y="855092"/>
                  </a:lnTo>
                  <a:cubicBezTo>
                    <a:pt x="187407" y="855092"/>
                    <a:pt x="202522" y="839980"/>
                    <a:pt x="202522" y="821338"/>
                  </a:cubicBezTo>
                  <a:cubicBezTo>
                    <a:pt x="202522" y="802696"/>
                    <a:pt x="187409" y="787583"/>
                    <a:pt x="168767" y="787583"/>
                  </a:cubicBezTo>
                  <a:lnTo>
                    <a:pt x="135015" y="787583"/>
                  </a:lnTo>
                  <a:lnTo>
                    <a:pt x="135015" y="652568"/>
                  </a:lnTo>
                  <a:lnTo>
                    <a:pt x="168769" y="652568"/>
                  </a:lnTo>
                  <a:cubicBezTo>
                    <a:pt x="187409" y="652568"/>
                    <a:pt x="202524" y="637456"/>
                    <a:pt x="202524" y="618814"/>
                  </a:cubicBezTo>
                  <a:cubicBezTo>
                    <a:pt x="202524" y="600172"/>
                    <a:pt x="187412" y="585060"/>
                    <a:pt x="168769" y="585060"/>
                  </a:cubicBezTo>
                  <a:lnTo>
                    <a:pt x="135015" y="585060"/>
                  </a:lnTo>
                  <a:lnTo>
                    <a:pt x="135015" y="450044"/>
                  </a:lnTo>
                  <a:lnTo>
                    <a:pt x="168769" y="450044"/>
                  </a:lnTo>
                  <a:cubicBezTo>
                    <a:pt x="187409" y="450044"/>
                    <a:pt x="202524" y="434932"/>
                    <a:pt x="202524" y="416290"/>
                  </a:cubicBezTo>
                  <a:cubicBezTo>
                    <a:pt x="202524" y="397650"/>
                    <a:pt x="187412" y="382536"/>
                    <a:pt x="168769" y="382536"/>
                  </a:cubicBezTo>
                  <a:lnTo>
                    <a:pt x="135015" y="382536"/>
                  </a:lnTo>
                  <a:lnTo>
                    <a:pt x="135015" y="247521"/>
                  </a:lnTo>
                  <a:lnTo>
                    <a:pt x="168769" y="247521"/>
                  </a:lnTo>
                  <a:cubicBezTo>
                    <a:pt x="187409" y="247521"/>
                    <a:pt x="202524" y="232408"/>
                    <a:pt x="202524" y="213766"/>
                  </a:cubicBezTo>
                  <a:cubicBezTo>
                    <a:pt x="202524" y="195124"/>
                    <a:pt x="187412" y="180012"/>
                    <a:pt x="168769" y="180012"/>
                  </a:cubicBezTo>
                  <a:lnTo>
                    <a:pt x="135015" y="180012"/>
                  </a:lnTo>
                  <a:lnTo>
                    <a:pt x="135015" y="101261"/>
                  </a:lnTo>
                  <a:cubicBezTo>
                    <a:pt x="135015" y="82649"/>
                    <a:pt x="150158" y="67507"/>
                    <a:pt x="168769" y="67507"/>
                  </a:cubicBezTo>
                  <a:lnTo>
                    <a:pt x="270030" y="67507"/>
                  </a:lnTo>
                  <a:lnTo>
                    <a:pt x="270030" y="967603"/>
                  </a:lnTo>
                  <a:close/>
                  <a:moveTo>
                    <a:pt x="967603" y="933849"/>
                  </a:moveTo>
                  <a:cubicBezTo>
                    <a:pt x="967603" y="952461"/>
                    <a:pt x="952461" y="967603"/>
                    <a:pt x="933849" y="967603"/>
                  </a:cubicBezTo>
                  <a:lnTo>
                    <a:pt x="337537" y="967603"/>
                  </a:lnTo>
                  <a:lnTo>
                    <a:pt x="337537" y="67507"/>
                  </a:lnTo>
                  <a:lnTo>
                    <a:pt x="933849" y="67507"/>
                  </a:lnTo>
                  <a:cubicBezTo>
                    <a:pt x="952461" y="67507"/>
                    <a:pt x="967603" y="82649"/>
                    <a:pt x="967603" y="101261"/>
                  </a:cubicBezTo>
                  <a:lnTo>
                    <a:pt x="967603" y="93384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211" name="Рисунок 148">
              <a:extLst>
                <a:ext uri="{FF2B5EF4-FFF2-40B4-BE49-F238E27FC236}">
                  <a16:creationId xmlns:a16="http://schemas.microsoft.com/office/drawing/2014/main" id="{30336A74-6FC9-4A07-A04D-D896669FB211}"/>
                </a:ext>
              </a:extLst>
            </p:cNvPr>
            <p:cNvGrpSpPr/>
            <p:nvPr/>
          </p:nvGrpSpPr>
          <p:grpSpPr>
            <a:xfrm>
              <a:off x="1574190" y="5539781"/>
              <a:ext cx="165678" cy="284419"/>
              <a:chOff x="10193656" y="2942965"/>
              <a:chExt cx="563874" cy="967998"/>
            </a:xfrm>
          </p:grpSpPr>
          <p:sp>
            <p:nvSpPr>
              <p:cNvPr id="223" name="Полилиния: фигура 222">
                <a:extLst>
                  <a:ext uri="{FF2B5EF4-FFF2-40B4-BE49-F238E27FC236}">
                    <a16:creationId xmlns:a16="http://schemas.microsoft.com/office/drawing/2014/main" id="{7CD39439-CB90-4E26-9DE1-187FAEA5B1EE}"/>
                  </a:ext>
                </a:extLst>
              </p:cNvPr>
              <p:cNvSpPr/>
              <p:nvPr/>
            </p:nvSpPr>
            <p:spPr>
              <a:xfrm>
                <a:off x="10620372" y="2948367"/>
                <a:ext cx="137158" cy="962596"/>
              </a:xfrm>
              <a:custGeom>
                <a:avLst/>
                <a:gdLst>
                  <a:gd name="connsiteX0" fmla="*/ 137043 w 137159"/>
                  <a:gd name="connsiteY0" fmla="*/ 640416 h 962597"/>
                  <a:gd name="connsiteX1" fmla="*/ -117 w 137159"/>
                  <a:gd name="connsiteY1" fmla="*/ 9861 h 962597"/>
                  <a:gd name="connsiteX2" fmla="*/ -117 w 137159"/>
                  <a:gd name="connsiteY2" fmla="*/ 621366 h 962597"/>
                  <a:gd name="connsiteX3" fmla="*/ -117 w 137159"/>
                  <a:gd name="connsiteY3" fmla="*/ 641368 h 962597"/>
                  <a:gd name="connsiteX4" fmla="*/ -117 w 137159"/>
                  <a:gd name="connsiteY4" fmla="*/ 926166 h 962597"/>
                  <a:gd name="connsiteX5" fmla="*/ 36078 w 137159"/>
                  <a:gd name="connsiteY5" fmla="*/ 962361 h 962597"/>
                  <a:gd name="connsiteX6" fmla="*/ 72273 w 137159"/>
                  <a:gd name="connsiteY6" fmla="*/ 926166 h 962597"/>
                  <a:gd name="connsiteX7" fmla="*/ 72273 w 137159"/>
                  <a:gd name="connsiteY7" fmla="*/ 641368 h 962597"/>
                  <a:gd name="connsiteX8" fmla="*/ 137043 w 137159"/>
                  <a:gd name="connsiteY8" fmla="*/ 641368 h 96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59" h="962597">
                    <a:moveTo>
                      <a:pt x="137043" y="640416"/>
                    </a:moveTo>
                    <a:cubicBezTo>
                      <a:pt x="107515" y="-131109"/>
                      <a:pt x="-117" y="9861"/>
                      <a:pt x="-117" y="9861"/>
                    </a:cubicBezTo>
                    <a:lnTo>
                      <a:pt x="-117" y="621366"/>
                    </a:lnTo>
                    <a:lnTo>
                      <a:pt x="-117" y="641368"/>
                    </a:lnTo>
                    <a:lnTo>
                      <a:pt x="-117" y="926166"/>
                    </a:lnTo>
                    <a:cubicBezTo>
                      <a:pt x="-117" y="946168"/>
                      <a:pt x="16075" y="962361"/>
                      <a:pt x="36078" y="962361"/>
                    </a:cubicBezTo>
                    <a:cubicBezTo>
                      <a:pt x="56080" y="962361"/>
                      <a:pt x="72273" y="946168"/>
                      <a:pt x="72273" y="926166"/>
                    </a:cubicBezTo>
                    <a:lnTo>
                      <a:pt x="72273" y="641368"/>
                    </a:lnTo>
                    <a:lnTo>
                      <a:pt x="137043" y="6413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13" name="Рисунок 148">
                <a:extLst>
                  <a:ext uri="{FF2B5EF4-FFF2-40B4-BE49-F238E27FC236}">
                    <a16:creationId xmlns:a16="http://schemas.microsoft.com/office/drawing/2014/main" id="{30F6AE1F-D468-41E9-81A3-7D696F7D7BF0}"/>
                  </a:ext>
                </a:extLst>
              </p:cNvPr>
              <p:cNvGrpSpPr/>
              <p:nvPr/>
            </p:nvGrpSpPr>
            <p:grpSpPr>
              <a:xfrm>
                <a:off x="10193656" y="2942965"/>
                <a:ext cx="207644" cy="967046"/>
                <a:chOff x="10193656" y="2942965"/>
                <a:chExt cx="207644" cy="967046"/>
              </a:xfrm>
            </p:grpSpPr>
            <p:sp>
              <p:nvSpPr>
                <p:cNvPr id="221" name="Полилиния: фигура 220">
                  <a:extLst>
                    <a:ext uri="{FF2B5EF4-FFF2-40B4-BE49-F238E27FC236}">
                      <a16:creationId xmlns:a16="http://schemas.microsoft.com/office/drawing/2014/main" id="{9C582BD9-2E8B-4B9A-ACC7-BDB8EAAF7B32}"/>
                    </a:ext>
                  </a:extLst>
                </p:cNvPr>
                <p:cNvSpPr/>
                <p:nvPr/>
              </p:nvSpPr>
              <p:spPr>
                <a:xfrm>
                  <a:off x="10193656" y="2951796"/>
                  <a:ext cx="207644" cy="958215"/>
                </a:xfrm>
                <a:custGeom>
                  <a:avLst/>
                  <a:gdLst>
                    <a:gd name="connsiteX0" fmla="*/ 104658 w 207644"/>
                    <a:gd name="connsiteY0" fmla="*/ -236 h 958214"/>
                    <a:gd name="connsiteX1" fmla="*/ 835 w 207644"/>
                    <a:gd name="connsiteY1" fmla="*/ 68344 h 958214"/>
                    <a:gd name="connsiteX2" fmla="*/ -117 w 207644"/>
                    <a:gd name="connsiteY2" fmla="*/ 201694 h 958214"/>
                    <a:gd name="connsiteX3" fmla="*/ 71320 w 207644"/>
                    <a:gd name="connsiteY3" fmla="*/ 300754 h 958214"/>
                    <a:gd name="connsiteX4" fmla="*/ 65605 w 207644"/>
                    <a:gd name="connsiteY4" fmla="*/ 320756 h 958214"/>
                    <a:gd name="connsiteX5" fmla="*/ 62748 w 207644"/>
                    <a:gd name="connsiteY5" fmla="*/ 920831 h 958214"/>
                    <a:gd name="connsiteX6" fmla="*/ 99895 w 207644"/>
                    <a:gd name="connsiteY6" fmla="*/ 957979 h 958214"/>
                    <a:gd name="connsiteX7" fmla="*/ 137043 w 207644"/>
                    <a:gd name="connsiteY7" fmla="*/ 920831 h 958214"/>
                    <a:gd name="connsiteX8" fmla="*/ 139900 w 207644"/>
                    <a:gd name="connsiteY8" fmla="*/ 320756 h 958214"/>
                    <a:gd name="connsiteX9" fmla="*/ 134185 w 207644"/>
                    <a:gd name="connsiteY9" fmla="*/ 300754 h 958214"/>
                    <a:gd name="connsiteX10" fmla="*/ 206575 w 207644"/>
                    <a:gd name="connsiteY10" fmla="*/ 202646 h 958214"/>
                    <a:gd name="connsiteX11" fmla="*/ 207527 w 207644"/>
                    <a:gd name="connsiteY11" fmla="*/ 69296 h 958214"/>
                    <a:gd name="connsiteX12" fmla="*/ 104658 w 207644"/>
                    <a:gd name="connsiteY12" fmla="*/ -236 h 958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7644" h="958214">
                      <a:moveTo>
                        <a:pt x="104658" y="-236"/>
                      </a:moveTo>
                      <a:cubicBezTo>
                        <a:pt x="47508" y="-236"/>
                        <a:pt x="1787" y="11194"/>
                        <a:pt x="835" y="68344"/>
                      </a:cubicBezTo>
                      <a:lnTo>
                        <a:pt x="-117" y="201694"/>
                      </a:lnTo>
                      <a:cubicBezTo>
                        <a:pt x="-117" y="247414"/>
                        <a:pt x="29410" y="286466"/>
                        <a:pt x="71320" y="300754"/>
                      </a:cubicBezTo>
                      <a:cubicBezTo>
                        <a:pt x="67510" y="306469"/>
                        <a:pt x="65605" y="313136"/>
                        <a:pt x="65605" y="320756"/>
                      </a:cubicBezTo>
                      <a:lnTo>
                        <a:pt x="62748" y="920831"/>
                      </a:lnTo>
                      <a:cubicBezTo>
                        <a:pt x="62748" y="941786"/>
                        <a:pt x="78940" y="957979"/>
                        <a:pt x="99895" y="957979"/>
                      </a:cubicBezTo>
                      <a:cubicBezTo>
                        <a:pt x="120850" y="957979"/>
                        <a:pt x="137043" y="941786"/>
                        <a:pt x="137043" y="920831"/>
                      </a:cubicBezTo>
                      <a:lnTo>
                        <a:pt x="139900" y="320756"/>
                      </a:lnTo>
                      <a:cubicBezTo>
                        <a:pt x="139900" y="313136"/>
                        <a:pt x="137995" y="306469"/>
                        <a:pt x="134185" y="300754"/>
                      </a:cubicBezTo>
                      <a:cubicBezTo>
                        <a:pt x="176095" y="287419"/>
                        <a:pt x="206575" y="249319"/>
                        <a:pt x="206575" y="202646"/>
                      </a:cubicBezTo>
                      <a:lnTo>
                        <a:pt x="207527" y="69296"/>
                      </a:lnTo>
                      <a:cubicBezTo>
                        <a:pt x="207527" y="12146"/>
                        <a:pt x="161808" y="-236"/>
                        <a:pt x="104658" y="-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215" name="Рисунок 148">
                  <a:extLst>
                    <a:ext uri="{FF2B5EF4-FFF2-40B4-BE49-F238E27FC236}">
                      <a16:creationId xmlns:a16="http://schemas.microsoft.com/office/drawing/2014/main" id="{23692D61-4C3F-4A3D-A425-69A1DE394AA4}"/>
                    </a:ext>
                  </a:extLst>
                </p:cNvPr>
                <p:cNvGrpSpPr/>
                <p:nvPr/>
              </p:nvGrpSpPr>
              <p:grpSpPr>
                <a:xfrm>
                  <a:off x="10237470" y="2942965"/>
                  <a:ext cx="41909" cy="207904"/>
                  <a:chOff x="10237470" y="2942965"/>
                  <a:chExt cx="41909" cy="207904"/>
                </a:xfrm>
                <a:solidFill>
                  <a:srgbClr val="000000"/>
                </a:solidFill>
              </p:grpSpPr>
              <p:sp>
                <p:nvSpPr>
                  <p:cNvPr id="219" name="Полилиния: фигура 218">
                    <a:extLst>
                      <a:ext uri="{FF2B5EF4-FFF2-40B4-BE49-F238E27FC236}">
                        <a16:creationId xmlns:a16="http://schemas.microsoft.com/office/drawing/2014/main" id="{08C6D10D-B9DA-4BB5-A954-A082307DA044}"/>
                      </a:ext>
                    </a:extLst>
                  </p:cNvPr>
                  <p:cNvSpPr/>
                  <p:nvPr/>
                </p:nvSpPr>
                <p:spPr>
                  <a:xfrm rot="19896">
                    <a:off x="10245133" y="2950857"/>
                    <a:ext cx="27622" cy="194313"/>
                  </a:xfrm>
                  <a:custGeom>
                    <a:avLst/>
                    <a:gdLst>
                      <a:gd name="connsiteX0" fmla="*/ -117 w 27622"/>
                      <a:gd name="connsiteY0" fmla="*/ -236 h 194313"/>
                      <a:gd name="connsiteX1" fmla="*/ 27506 w 27622"/>
                      <a:gd name="connsiteY1" fmla="*/ -236 h 194313"/>
                      <a:gd name="connsiteX2" fmla="*/ 27506 w 27622"/>
                      <a:gd name="connsiteY2" fmla="*/ 194077 h 194313"/>
                      <a:gd name="connsiteX3" fmla="*/ -117 w 27622"/>
                      <a:gd name="connsiteY3" fmla="*/ 194077 h 19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22" h="194313">
                        <a:moveTo>
                          <a:pt x="-117" y="-236"/>
                        </a:moveTo>
                        <a:lnTo>
                          <a:pt x="27506" y="-236"/>
                        </a:lnTo>
                        <a:lnTo>
                          <a:pt x="27506" y="194077"/>
                        </a:lnTo>
                        <a:lnTo>
                          <a:pt x="-117" y="194077"/>
                        </a:lnTo>
                        <a:close/>
                      </a:path>
                    </a:pathLst>
                  </a:custGeom>
                  <a:solidFill>
                    <a:srgbClr val="630FD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20" name="Полилиния: фигура 219">
                    <a:extLst>
                      <a:ext uri="{FF2B5EF4-FFF2-40B4-BE49-F238E27FC236}">
                        <a16:creationId xmlns:a16="http://schemas.microsoft.com/office/drawing/2014/main" id="{6DA090C5-2AEC-4877-BC41-06C32113CC3C}"/>
                      </a:ext>
                    </a:extLst>
                  </p:cNvPr>
                  <p:cNvSpPr/>
                  <p:nvPr/>
                </p:nvSpPr>
                <p:spPr>
                  <a:xfrm>
                    <a:off x="10237470" y="2942965"/>
                    <a:ext cx="41909" cy="207904"/>
                  </a:xfrm>
                  <a:custGeom>
                    <a:avLst/>
                    <a:gdLst>
                      <a:gd name="connsiteX0" fmla="*/ 34172 w 41909"/>
                      <a:gd name="connsiteY0" fmla="*/ 207668 h 207904"/>
                      <a:gd name="connsiteX1" fmla="*/ 34172 w 41909"/>
                      <a:gd name="connsiteY1" fmla="*/ 207668 h 207904"/>
                      <a:gd name="connsiteX2" fmla="*/ 6550 w 41909"/>
                      <a:gd name="connsiteY2" fmla="*/ 207668 h 207904"/>
                      <a:gd name="connsiteX3" fmla="*/ -117 w 41909"/>
                      <a:gd name="connsiteY3" fmla="*/ 201001 h 207904"/>
                      <a:gd name="connsiteX4" fmla="*/ 835 w 41909"/>
                      <a:gd name="connsiteY4" fmla="*/ 6691 h 207904"/>
                      <a:gd name="connsiteX5" fmla="*/ 2740 w 41909"/>
                      <a:gd name="connsiteY5" fmla="*/ 1928 h 207904"/>
                      <a:gd name="connsiteX6" fmla="*/ 7502 w 41909"/>
                      <a:gd name="connsiteY6" fmla="*/ 23 h 207904"/>
                      <a:gd name="connsiteX7" fmla="*/ 35125 w 41909"/>
                      <a:gd name="connsiteY7" fmla="*/ 23 h 207904"/>
                      <a:gd name="connsiteX8" fmla="*/ 41793 w 41909"/>
                      <a:gd name="connsiteY8" fmla="*/ 6691 h 207904"/>
                      <a:gd name="connsiteX9" fmla="*/ 40840 w 41909"/>
                      <a:gd name="connsiteY9" fmla="*/ 201001 h 207904"/>
                      <a:gd name="connsiteX10" fmla="*/ 38935 w 41909"/>
                      <a:gd name="connsiteY10" fmla="*/ 205763 h 207904"/>
                      <a:gd name="connsiteX11" fmla="*/ 34172 w 41909"/>
                      <a:gd name="connsiteY11" fmla="*/ 207668 h 207904"/>
                      <a:gd name="connsiteX12" fmla="*/ 13218 w 41909"/>
                      <a:gd name="connsiteY12" fmla="*/ 195286 h 207904"/>
                      <a:gd name="connsiteX13" fmla="*/ 27505 w 41909"/>
                      <a:gd name="connsiteY13" fmla="*/ 195286 h 207904"/>
                      <a:gd name="connsiteX14" fmla="*/ 28458 w 41909"/>
                      <a:gd name="connsiteY14" fmla="*/ 14311 h 207904"/>
                      <a:gd name="connsiteX15" fmla="*/ 14170 w 41909"/>
                      <a:gd name="connsiteY15" fmla="*/ 14311 h 207904"/>
                      <a:gd name="connsiteX16" fmla="*/ 13218 w 41909"/>
                      <a:gd name="connsiteY16" fmla="*/ 195286 h 207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909" h="207904">
                        <a:moveTo>
                          <a:pt x="34172" y="207668"/>
                        </a:moveTo>
                        <a:lnTo>
                          <a:pt x="34172" y="207668"/>
                        </a:lnTo>
                        <a:lnTo>
                          <a:pt x="6550" y="207668"/>
                        </a:lnTo>
                        <a:cubicBezTo>
                          <a:pt x="2740" y="207668"/>
                          <a:pt x="-117" y="204811"/>
                          <a:pt x="-117" y="201001"/>
                        </a:cubicBezTo>
                        <a:lnTo>
                          <a:pt x="835" y="6691"/>
                        </a:lnTo>
                        <a:cubicBezTo>
                          <a:pt x="835" y="4786"/>
                          <a:pt x="1787" y="2881"/>
                          <a:pt x="2740" y="1928"/>
                        </a:cubicBezTo>
                        <a:cubicBezTo>
                          <a:pt x="3693" y="976"/>
                          <a:pt x="6550" y="-929"/>
                          <a:pt x="7502" y="23"/>
                        </a:cubicBezTo>
                        <a:lnTo>
                          <a:pt x="35125" y="23"/>
                        </a:lnTo>
                        <a:cubicBezTo>
                          <a:pt x="38935" y="23"/>
                          <a:pt x="41793" y="2881"/>
                          <a:pt x="41793" y="6691"/>
                        </a:cubicBezTo>
                        <a:lnTo>
                          <a:pt x="40840" y="201001"/>
                        </a:lnTo>
                        <a:cubicBezTo>
                          <a:pt x="40840" y="202906"/>
                          <a:pt x="39887" y="204811"/>
                          <a:pt x="38935" y="205763"/>
                        </a:cubicBezTo>
                        <a:cubicBezTo>
                          <a:pt x="37030" y="207668"/>
                          <a:pt x="36077" y="207668"/>
                          <a:pt x="34172" y="207668"/>
                        </a:cubicBezTo>
                        <a:close/>
                        <a:moveTo>
                          <a:pt x="13218" y="195286"/>
                        </a:moveTo>
                        <a:lnTo>
                          <a:pt x="27505" y="195286"/>
                        </a:lnTo>
                        <a:lnTo>
                          <a:pt x="28458" y="14311"/>
                        </a:lnTo>
                        <a:lnTo>
                          <a:pt x="14170" y="14311"/>
                        </a:lnTo>
                        <a:lnTo>
                          <a:pt x="13218" y="195286"/>
                        </a:lnTo>
                        <a:close/>
                      </a:path>
                    </a:pathLst>
                  </a:custGeom>
                  <a:solidFill>
                    <a:srgbClr val="630FD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6" name="Рисунок 148">
                  <a:extLst>
                    <a:ext uri="{FF2B5EF4-FFF2-40B4-BE49-F238E27FC236}">
                      <a16:creationId xmlns:a16="http://schemas.microsoft.com/office/drawing/2014/main" id="{8D51EDE9-E133-436F-AB88-A1CE0083B23A}"/>
                    </a:ext>
                  </a:extLst>
                </p:cNvPr>
                <p:cNvGrpSpPr/>
                <p:nvPr/>
              </p:nvGrpSpPr>
              <p:grpSpPr>
                <a:xfrm>
                  <a:off x="10318432" y="2944177"/>
                  <a:ext cx="41909" cy="207645"/>
                  <a:chOff x="10318432" y="2944177"/>
                  <a:chExt cx="41909" cy="207645"/>
                </a:xfrm>
                <a:solidFill>
                  <a:srgbClr val="000000"/>
                </a:solidFill>
              </p:grpSpPr>
              <p:sp>
                <p:nvSpPr>
                  <p:cNvPr id="217" name="Полилиния: фигура 216">
                    <a:extLst>
                      <a:ext uri="{FF2B5EF4-FFF2-40B4-BE49-F238E27FC236}">
                        <a16:creationId xmlns:a16="http://schemas.microsoft.com/office/drawing/2014/main" id="{A28254EA-7D45-4E8A-88C7-445D69FFA840}"/>
                      </a:ext>
                    </a:extLst>
                  </p:cNvPr>
                  <p:cNvSpPr/>
                  <p:nvPr/>
                </p:nvSpPr>
                <p:spPr>
                  <a:xfrm rot="19896">
                    <a:off x="10326100" y="2950854"/>
                    <a:ext cx="27622" cy="194313"/>
                  </a:xfrm>
                  <a:custGeom>
                    <a:avLst/>
                    <a:gdLst>
                      <a:gd name="connsiteX0" fmla="*/ -117 w 27622"/>
                      <a:gd name="connsiteY0" fmla="*/ -236 h 194313"/>
                      <a:gd name="connsiteX1" fmla="*/ 27506 w 27622"/>
                      <a:gd name="connsiteY1" fmla="*/ -236 h 194313"/>
                      <a:gd name="connsiteX2" fmla="*/ 27506 w 27622"/>
                      <a:gd name="connsiteY2" fmla="*/ 194077 h 194313"/>
                      <a:gd name="connsiteX3" fmla="*/ -117 w 27622"/>
                      <a:gd name="connsiteY3" fmla="*/ 194077 h 19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22" h="194313">
                        <a:moveTo>
                          <a:pt x="-117" y="-236"/>
                        </a:moveTo>
                        <a:lnTo>
                          <a:pt x="27506" y="-236"/>
                        </a:lnTo>
                        <a:lnTo>
                          <a:pt x="27506" y="194077"/>
                        </a:lnTo>
                        <a:lnTo>
                          <a:pt x="-117" y="194077"/>
                        </a:lnTo>
                        <a:close/>
                      </a:path>
                    </a:pathLst>
                  </a:custGeom>
                  <a:solidFill>
                    <a:srgbClr val="630FD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8" name="Полилиния: фигура 217">
                    <a:extLst>
                      <a:ext uri="{FF2B5EF4-FFF2-40B4-BE49-F238E27FC236}">
                        <a16:creationId xmlns:a16="http://schemas.microsoft.com/office/drawing/2014/main" id="{C73C8A97-E52A-4BE0-BC0D-826FF97FAC25}"/>
                      </a:ext>
                    </a:extLst>
                  </p:cNvPr>
                  <p:cNvSpPr/>
                  <p:nvPr/>
                </p:nvSpPr>
                <p:spPr>
                  <a:xfrm>
                    <a:off x="10318432" y="2944177"/>
                    <a:ext cx="41909" cy="207645"/>
                  </a:xfrm>
                  <a:custGeom>
                    <a:avLst/>
                    <a:gdLst>
                      <a:gd name="connsiteX0" fmla="*/ 34172 w 41909"/>
                      <a:gd name="connsiteY0" fmla="*/ 207409 h 207645"/>
                      <a:gd name="connsiteX1" fmla="*/ 34172 w 41909"/>
                      <a:gd name="connsiteY1" fmla="*/ 207409 h 207645"/>
                      <a:gd name="connsiteX2" fmla="*/ 6550 w 41909"/>
                      <a:gd name="connsiteY2" fmla="*/ 207409 h 207645"/>
                      <a:gd name="connsiteX3" fmla="*/ -117 w 41909"/>
                      <a:gd name="connsiteY3" fmla="*/ 200741 h 207645"/>
                      <a:gd name="connsiteX4" fmla="*/ 835 w 41909"/>
                      <a:gd name="connsiteY4" fmla="*/ 6431 h 207645"/>
                      <a:gd name="connsiteX5" fmla="*/ 2740 w 41909"/>
                      <a:gd name="connsiteY5" fmla="*/ 1669 h 207645"/>
                      <a:gd name="connsiteX6" fmla="*/ 7502 w 41909"/>
                      <a:gd name="connsiteY6" fmla="*/ -236 h 207645"/>
                      <a:gd name="connsiteX7" fmla="*/ 7502 w 41909"/>
                      <a:gd name="connsiteY7" fmla="*/ -236 h 207645"/>
                      <a:gd name="connsiteX8" fmla="*/ 35125 w 41909"/>
                      <a:gd name="connsiteY8" fmla="*/ -236 h 207645"/>
                      <a:gd name="connsiteX9" fmla="*/ 41793 w 41909"/>
                      <a:gd name="connsiteY9" fmla="*/ 6431 h 207645"/>
                      <a:gd name="connsiteX10" fmla="*/ 40840 w 41909"/>
                      <a:gd name="connsiteY10" fmla="*/ 200741 h 207645"/>
                      <a:gd name="connsiteX11" fmla="*/ 38935 w 41909"/>
                      <a:gd name="connsiteY11" fmla="*/ 205504 h 207645"/>
                      <a:gd name="connsiteX12" fmla="*/ 34172 w 41909"/>
                      <a:gd name="connsiteY12" fmla="*/ 207409 h 207645"/>
                      <a:gd name="connsiteX13" fmla="*/ 14170 w 41909"/>
                      <a:gd name="connsiteY13" fmla="*/ 194074 h 207645"/>
                      <a:gd name="connsiteX14" fmla="*/ 28458 w 41909"/>
                      <a:gd name="connsiteY14" fmla="*/ 194074 h 207645"/>
                      <a:gd name="connsiteX15" fmla="*/ 29410 w 41909"/>
                      <a:gd name="connsiteY15" fmla="*/ 13099 h 207645"/>
                      <a:gd name="connsiteX16" fmla="*/ 15122 w 41909"/>
                      <a:gd name="connsiteY16" fmla="*/ 13099 h 207645"/>
                      <a:gd name="connsiteX17" fmla="*/ 14170 w 41909"/>
                      <a:gd name="connsiteY17" fmla="*/ 194074 h 20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909" h="207645">
                        <a:moveTo>
                          <a:pt x="34172" y="207409"/>
                        </a:moveTo>
                        <a:lnTo>
                          <a:pt x="34172" y="207409"/>
                        </a:lnTo>
                        <a:lnTo>
                          <a:pt x="6550" y="207409"/>
                        </a:lnTo>
                        <a:cubicBezTo>
                          <a:pt x="2740" y="207409"/>
                          <a:pt x="-117" y="204551"/>
                          <a:pt x="-117" y="200741"/>
                        </a:cubicBezTo>
                        <a:lnTo>
                          <a:pt x="835" y="6431"/>
                        </a:lnTo>
                        <a:cubicBezTo>
                          <a:pt x="835" y="4526"/>
                          <a:pt x="1787" y="2621"/>
                          <a:pt x="2740" y="1669"/>
                        </a:cubicBezTo>
                        <a:cubicBezTo>
                          <a:pt x="3693" y="716"/>
                          <a:pt x="5597" y="-236"/>
                          <a:pt x="7502" y="-236"/>
                        </a:cubicBezTo>
                        <a:cubicBezTo>
                          <a:pt x="7502" y="-236"/>
                          <a:pt x="7502" y="-236"/>
                          <a:pt x="7502" y="-236"/>
                        </a:cubicBezTo>
                        <a:lnTo>
                          <a:pt x="35125" y="-236"/>
                        </a:lnTo>
                        <a:cubicBezTo>
                          <a:pt x="38935" y="-236"/>
                          <a:pt x="41793" y="2621"/>
                          <a:pt x="41793" y="6431"/>
                        </a:cubicBezTo>
                        <a:lnTo>
                          <a:pt x="40840" y="200741"/>
                        </a:lnTo>
                        <a:cubicBezTo>
                          <a:pt x="40840" y="202646"/>
                          <a:pt x="39887" y="204551"/>
                          <a:pt x="38935" y="205504"/>
                        </a:cubicBezTo>
                        <a:cubicBezTo>
                          <a:pt x="37983" y="206456"/>
                          <a:pt x="36077" y="207409"/>
                          <a:pt x="34172" y="207409"/>
                        </a:cubicBezTo>
                        <a:close/>
                        <a:moveTo>
                          <a:pt x="14170" y="194074"/>
                        </a:moveTo>
                        <a:lnTo>
                          <a:pt x="28458" y="194074"/>
                        </a:lnTo>
                        <a:lnTo>
                          <a:pt x="29410" y="13099"/>
                        </a:lnTo>
                        <a:lnTo>
                          <a:pt x="15122" y="13099"/>
                        </a:lnTo>
                        <a:lnTo>
                          <a:pt x="14170" y="194074"/>
                        </a:lnTo>
                        <a:close/>
                      </a:path>
                    </a:pathLst>
                  </a:custGeom>
                  <a:solidFill>
                    <a:srgbClr val="630FD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id="{9E990C60-D4DA-4BAC-84F3-70C792FBA9FB}"/>
              </a:ext>
            </a:extLst>
          </p:cNvPr>
          <p:cNvGrpSpPr/>
          <p:nvPr/>
        </p:nvGrpSpPr>
        <p:grpSpPr>
          <a:xfrm>
            <a:off x="1428745" y="6390803"/>
            <a:ext cx="412906" cy="412906"/>
            <a:chOff x="1428745" y="6390803"/>
            <a:chExt cx="412906" cy="412906"/>
          </a:xfrm>
        </p:grpSpPr>
        <p:grpSp>
          <p:nvGrpSpPr>
            <p:cNvPr id="151" name="Рисунок 148">
              <a:extLst>
                <a:ext uri="{FF2B5EF4-FFF2-40B4-BE49-F238E27FC236}">
                  <a16:creationId xmlns:a16="http://schemas.microsoft.com/office/drawing/2014/main" id="{B92D5554-808D-40CE-91A1-995F72B37A7C}"/>
                </a:ext>
              </a:extLst>
            </p:cNvPr>
            <p:cNvGrpSpPr/>
            <p:nvPr/>
          </p:nvGrpSpPr>
          <p:grpSpPr>
            <a:xfrm>
              <a:off x="1492434" y="6449856"/>
              <a:ext cx="302508" cy="302508"/>
              <a:chOff x="8610600" y="4610099"/>
              <a:chExt cx="1062989" cy="1062990"/>
            </a:xfrm>
          </p:grpSpPr>
          <p:sp>
            <p:nvSpPr>
              <p:cNvPr id="152" name="Полилиния: фигура 151">
                <a:extLst>
                  <a:ext uri="{FF2B5EF4-FFF2-40B4-BE49-F238E27FC236}">
                    <a16:creationId xmlns:a16="http://schemas.microsoft.com/office/drawing/2014/main" id="{35B6C705-4B56-4904-B94A-2416162E363C}"/>
                  </a:ext>
                </a:extLst>
              </p:cNvPr>
              <p:cNvSpPr/>
              <p:nvPr/>
            </p:nvSpPr>
            <p:spPr>
              <a:xfrm>
                <a:off x="8635365" y="4633912"/>
                <a:ext cx="1015365" cy="1015365"/>
              </a:xfrm>
              <a:custGeom>
                <a:avLst/>
                <a:gdLst>
                  <a:gd name="connsiteX0" fmla="*/ 487563 w 1015365"/>
                  <a:gd name="connsiteY0" fmla="*/ 1015129 h 1015365"/>
                  <a:gd name="connsiteX1" fmla="*/ 374215 w 1015365"/>
                  <a:gd name="connsiteY1" fmla="*/ 901781 h 1015365"/>
                  <a:gd name="connsiteX2" fmla="*/ 374215 w 1015365"/>
                  <a:gd name="connsiteY2" fmla="*/ 640796 h 1015365"/>
                  <a:gd name="connsiteX3" fmla="*/ 113230 w 1015365"/>
                  <a:gd name="connsiteY3" fmla="*/ 640796 h 1015365"/>
                  <a:gd name="connsiteX4" fmla="*/ -117 w 1015365"/>
                  <a:gd name="connsiteY4" fmla="*/ 527449 h 1015365"/>
                  <a:gd name="connsiteX5" fmla="*/ -117 w 1015365"/>
                  <a:gd name="connsiteY5" fmla="*/ 487444 h 1015365"/>
                  <a:gd name="connsiteX6" fmla="*/ 113230 w 1015365"/>
                  <a:gd name="connsiteY6" fmla="*/ 374096 h 1015365"/>
                  <a:gd name="connsiteX7" fmla="*/ 374215 w 1015365"/>
                  <a:gd name="connsiteY7" fmla="*/ 374096 h 1015365"/>
                  <a:gd name="connsiteX8" fmla="*/ 374215 w 1015365"/>
                  <a:gd name="connsiteY8" fmla="*/ 113111 h 1015365"/>
                  <a:gd name="connsiteX9" fmla="*/ 487563 w 1015365"/>
                  <a:gd name="connsiteY9" fmla="*/ -236 h 1015365"/>
                  <a:gd name="connsiteX10" fmla="*/ 527568 w 1015365"/>
                  <a:gd name="connsiteY10" fmla="*/ -236 h 1015365"/>
                  <a:gd name="connsiteX11" fmla="*/ 640915 w 1015365"/>
                  <a:gd name="connsiteY11" fmla="*/ 113111 h 1015365"/>
                  <a:gd name="connsiteX12" fmla="*/ 640915 w 1015365"/>
                  <a:gd name="connsiteY12" fmla="*/ 374096 h 1015365"/>
                  <a:gd name="connsiteX13" fmla="*/ 901900 w 1015365"/>
                  <a:gd name="connsiteY13" fmla="*/ 374096 h 1015365"/>
                  <a:gd name="connsiteX14" fmla="*/ 1015248 w 1015365"/>
                  <a:gd name="connsiteY14" fmla="*/ 487444 h 1015365"/>
                  <a:gd name="connsiteX15" fmla="*/ 1015248 w 1015365"/>
                  <a:gd name="connsiteY15" fmla="*/ 527449 h 1015365"/>
                  <a:gd name="connsiteX16" fmla="*/ 901900 w 1015365"/>
                  <a:gd name="connsiteY16" fmla="*/ 640796 h 1015365"/>
                  <a:gd name="connsiteX17" fmla="*/ 640915 w 1015365"/>
                  <a:gd name="connsiteY17" fmla="*/ 640796 h 1015365"/>
                  <a:gd name="connsiteX18" fmla="*/ 640915 w 1015365"/>
                  <a:gd name="connsiteY18" fmla="*/ 901781 h 1015365"/>
                  <a:gd name="connsiteX19" fmla="*/ 527568 w 1015365"/>
                  <a:gd name="connsiteY19" fmla="*/ 1015129 h 1015365"/>
                  <a:gd name="connsiteX20" fmla="*/ 487563 w 1015365"/>
                  <a:gd name="connsiteY20" fmla="*/ 1015129 h 101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5365" h="1015365">
                    <a:moveTo>
                      <a:pt x="487563" y="1015129"/>
                    </a:moveTo>
                    <a:cubicBezTo>
                      <a:pt x="424698" y="1015129"/>
                      <a:pt x="374215" y="963694"/>
                      <a:pt x="374215" y="901781"/>
                    </a:cubicBezTo>
                    <a:lnTo>
                      <a:pt x="374215" y="640796"/>
                    </a:lnTo>
                    <a:lnTo>
                      <a:pt x="113230" y="640796"/>
                    </a:lnTo>
                    <a:cubicBezTo>
                      <a:pt x="50365" y="640796"/>
                      <a:pt x="-117" y="589361"/>
                      <a:pt x="-117" y="527449"/>
                    </a:cubicBezTo>
                    <a:lnTo>
                      <a:pt x="-117" y="487444"/>
                    </a:lnTo>
                    <a:cubicBezTo>
                      <a:pt x="-117" y="424579"/>
                      <a:pt x="51318" y="374096"/>
                      <a:pt x="113230" y="374096"/>
                    </a:cubicBezTo>
                    <a:lnTo>
                      <a:pt x="374215" y="374096"/>
                    </a:lnTo>
                    <a:lnTo>
                      <a:pt x="374215" y="113111"/>
                    </a:lnTo>
                    <a:cubicBezTo>
                      <a:pt x="374215" y="50246"/>
                      <a:pt x="425650" y="-236"/>
                      <a:pt x="487563" y="-236"/>
                    </a:cubicBezTo>
                    <a:lnTo>
                      <a:pt x="527568" y="-236"/>
                    </a:lnTo>
                    <a:cubicBezTo>
                      <a:pt x="590433" y="-236"/>
                      <a:pt x="640915" y="51199"/>
                      <a:pt x="640915" y="113111"/>
                    </a:cubicBezTo>
                    <a:lnTo>
                      <a:pt x="640915" y="374096"/>
                    </a:lnTo>
                    <a:lnTo>
                      <a:pt x="901900" y="374096"/>
                    </a:lnTo>
                    <a:cubicBezTo>
                      <a:pt x="964765" y="374096"/>
                      <a:pt x="1015248" y="425531"/>
                      <a:pt x="1015248" y="487444"/>
                    </a:cubicBezTo>
                    <a:lnTo>
                      <a:pt x="1015248" y="527449"/>
                    </a:lnTo>
                    <a:cubicBezTo>
                      <a:pt x="1015248" y="590314"/>
                      <a:pt x="963813" y="640796"/>
                      <a:pt x="901900" y="640796"/>
                    </a:cubicBezTo>
                    <a:lnTo>
                      <a:pt x="640915" y="640796"/>
                    </a:lnTo>
                    <a:lnTo>
                      <a:pt x="640915" y="901781"/>
                    </a:lnTo>
                    <a:cubicBezTo>
                      <a:pt x="640915" y="964646"/>
                      <a:pt x="589480" y="1015129"/>
                      <a:pt x="527568" y="1015129"/>
                    </a:cubicBezTo>
                    <a:lnTo>
                      <a:pt x="487563" y="1015129"/>
                    </a:lnTo>
                    <a:close/>
                  </a:path>
                </a:pathLst>
              </a:custGeom>
              <a:solidFill>
                <a:srgbClr val="630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3" name="Полилиния: фигура 152">
                <a:extLst>
                  <a:ext uri="{FF2B5EF4-FFF2-40B4-BE49-F238E27FC236}">
                    <a16:creationId xmlns:a16="http://schemas.microsoft.com/office/drawing/2014/main" id="{5D938538-E7E7-435F-9684-E7CAF4AB1487}"/>
                  </a:ext>
                </a:extLst>
              </p:cNvPr>
              <p:cNvSpPr/>
              <p:nvPr/>
            </p:nvSpPr>
            <p:spPr>
              <a:xfrm>
                <a:off x="8610600" y="4610099"/>
                <a:ext cx="1062989" cy="1062990"/>
              </a:xfrm>
              <a:custGeom>
                <a:avLst/>
                <a:gdLst>
                  <a:gd name="connsiteX0" fmla="*/ 551380 w 1062989"/>
                  <a:gd name="connsiteY0" fmla="*/ 47389 h 1062990"/>
                  <a:gd name="connsiteX1" fmla="*/ 640915 w 1062989"/>
                  <a:gd name="connsiteY1" fmla="*/ 136924 h 1062990"/>
                  <a:gd name="connsiteX2" fmla="*/ 640915 w 1062989"/>
                  <a:gd name="connsiteY2" fmla="*/ 421721 h 1062990"/>
                  <a:gd name="connsiteX3" fmla="*/ 925713 w 1062989"/>
                  <a:gd name="connsiteY3" fmla="*/ 421721 h 1062990"/>
                  <a:gd name="connsiteX4" fmla="*/ 1015248 w 1062989"/>
                  <a:gd name="connsiteY4" fmla="*/ 511256 h 1062990"/>
                  <a:gd name="connsiteX5" fmla="*/ 1015248 w 1062989"/>
                  <a:gd name="connsiteY5" fmla="*/ 551261 h 1062990"/>
                  <a:gd name="connsiteX6" fmla="*/ 925713 w 1062989"/>
                  <a:gd name="connsiteY6" fmla="*/ 640796 h 1062990"/>
                  <a:gd name="connsiteX7" fmla="*/ 640915 w 1062989"/>
                  <a:gd name="connsiteY7" fmla="*/ 640796 h 1062990"/>
                  <a:gd name="connsiteX8" fmla="*/ 640915 w 1062989"/>
                  <a:gd name="connsiteY8" fmla="*/ 925594 h 1062990"/>
                  <a:gd name="connsiteX9" fmla="*/ 551380 w 1062989"/>
                  <a:gd name="connsiteY9" fmla="*/ 1015129 h 1062990"/>
                  <a:gd name="connsiteX10" fmla="*/ 511375 w 1062989"/>
                  <a:gd name="connsiteY10" fmla="*/ 1015129 h 1062990"/>
                  <a:gd name="connsiteX11" fmla="*/ 421840 w 1062989"/>
                  <a:gd name="connsiteY11" fmla="*/ 925594 h 1062990"/>
                  <a:gd name="connsiteX12" fmla="*/ 421840 w 1062989"/>
                  <a:gd name="connsiteY12" fmla="*/ 640796 h 1062990"/>
                  <a:gd name="connsiteX13" fmla="*/ 137043 w 1062989"/>
                  <a:gd name="connsiteY13" fmla="*/ 640796 h 1062990"/>
                  <a:gd name="connsiteX14" fmla="*/ 47508 w 1062989"/>
                  <a:gd name="connsiteY14" fmla="*/ 551261 h 1062990"/>
                  <a:gd name="connsiteX15" fmla="*/ 47508 w 1062989"/>
                  <a:gd name="connsiteY15" fmla="*/ 511256 h 1062990"/>
                  <a:gd name="connsiteX16" fmla="*/ 137043 w 1062989"/>
                  <a:gd name="connsiteY16" fmla="*/ 421721 h 1062990"/>
                  <a:gd name="connsiteX17" fmla="*/ 421840 w 1062989"/>
                  <a:gd name="connsiteY17" fmla="*/ 421721 h 1062990"/>
                  <a:gd name="connsiteX18" fmla="*/ 421840 w 1062989"/>
                  <a:gd name="connsiteY18" fmla="*/ 136924 h 1062990"/>
                  <a:gd name="connsiteX19" fmla="*/ 511375 w 1062989"/>
                  <a:gd name="connsiteY19" fmla="*/ 47389 h 1062990"/>
                  <a:gd name="connsiteX20" fmla="*/ 551380 w 1062989"/>
                  <a:gd name="connsiteY20" fmla="*/ 47389 h 1062990"/>
                  <a:gd name="connsiteX21" fmla="*/ 551380 w 1062989"/>
                  <a:gd name="connsiteY21" fmla="*/ -236 h 1062990"/>
                  <a:gd name="connsiteX22" fmla="*/ 511375 w 1062989"/>
                  <a:gd name="connsiteY22" fmla="*/ -236 h 1062990"/>
                  <a:gd name="connsiteX23" fmla="*/ 374215 w 1062989"/>
                  <a:gd name="connsiteY23" fmla="*/ 136924 h 1062990"/>
                  <a:gd name="connsiteX24" fmla="*/ 374215 w 1062989"/>
                  <a:gd name="connsiteY24" fmla="*/ 374096 h 1062990"/>
                  <a:gd name="connsiteX25" fmla="*/ 137043 w 1062989"/>
                  <a:gd name="connsiteY25" fmla="*/ 374096 h 1062990"/>
                  <a:gd name="connsiteX26" fmla="*/ -117 w 1062989"/>
                  <a:gd name="connsiteY26" fmla="*/ 511256 h 1062990"/>
                  <a:gd name="connsiteX27" fmla="*/ -117 w 1062989"/>
                  <a:gd name="connsiteY27" fmla="*/ 551261 h 1062990"/>
                  <a:gd name="connsiteX28" fmla="*/ 137043 w 1062989"/>
                  <a:gd name="connsiteY28" fmla="*/ 688421 h 1062990"/>
                  <a:gd name="connsiteX29" fmla="*/ 374215 w 1062989"/>
                  <a:gd name="connsiteY29" fmla="*/ 688421 h 1062990"/>
                  <a:gd name="connsiteX30" fmla="*/ 374215 w 1062989"/>
                  <a:gd name="connsiteY30" fmla="*/ 925594 h 1062990"/>
                  <a:gd name="connsiteX31" fmla="*/ 511375 w 1062989"/>
                  <a:gd name="connsiteY31" fmla="*/ 1062754 h 1062990"/>
                  <a:gd name="connsiteX32" fmla="*/ 551380 w 1062989"/>
                  <a:gd name="connsiteY32" fmla="*/ 1062754 h 1062990"/>
                  <a:gd name="connsiteX33" fmla="*/ 688540 w 1062989"/>
                  <a:gd name="connsiteY33" fmla="*/ 925594 h 1062990"/>
                  <a:gd name="connsiteX34" fmla="*/ 688540 w 1062989"/>
                  <a:gd name="connsiteY34" fmla="*/ 688421 h 1062990"/>
                  <a:gd name="connsiteX35" fmla="*/ 925713 w 1062989"/>
                  <a:gd name="connsiteY35" fmla="*/ 688421 h 1062990"/>
                  <a:gd name="connsiteX36" fmla="*/ 1062873 w 1062989"/>
                  <a:gd name="connsiteY36" fmla="*/ 551261 h 1062990"/>
                  <a:gd name="connsiteX37" fmla="*/ 1062873 w 1062989"/>
                  <a:gd name="connsiteY37" fmla="*/ 511256 h 1062990"/>
                  <a:gd name="connsiteX38" fmla="*/ 925713 w 1062989"/>
                  <a:gd name="connsiteY38" fmla="*/ 374096 h 1062990"/>
                  <a:gd name="connsiteX39" fmla="*/ 688540 w 1062989"/>
                  <a:gd name="connsiteY39" fmla="*/ 374096 h 1062990"/>
                  <a:gd name="connsiteX40" fmla="*/ 688540 w 1062989"/>
                  <a:gd name="connsiteY40" fmla="*/ 136924 h 1062990"/>
                  <a:gd name="connsiteX41" fmla="*/ 551380 w 1062989"/>
                  <a:gd name="connsiteY41" fmla="*/ -236 h 1062990"/>
                  <a:gd name="connsiteX42" fmla="*/ 551380 w 1062989"/>
                  <a:gd name="connsiteY42" fmla="*/ -236 h 10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62989" h="1062990">
                    <a:moveTo>
                      <a:pt x="551380" y="47389"/>
                    </a:moveTo>
                    <a:cubicBezTo>
                      <a:pt x="600910" y="47389"/>
                      <a:pt x="640915" y="87394"/>
                      <a:pt x="640915" y="136924"/>
                    </a:cubicBezTo>
                    <a:lnTo>
                      <a:pt x="640915" y="421721"/>
                    </a:lnTo>
                    <a:lnTo>
                      <a:pt x="925713" y="421721"/>
                    </a:lnTo>
                    <a:cubicBezTo>
                      <a:pt x="975243" y="421721"/>
                      <a:pt x="1015248" y="461726"/>
                      <a:pt x="1015248" y="511256"/>
                    </a:cubicBezTo>
                    <a:lnTo>
                      <a:pt x="1015248" y="551261"/>
                    </a:lnTo>
                    <a:cubicBezTo>
                      <a:pt x="1015248" y="600791"/>
                      <a:pt x="975243" y="640796"/>
                      <a:pt x="925713" y="640796"/>
                    </a:cubicBezTo>
                    <a:lnTo>
                      <a:pt x="640915" y="640796"/>
                    </a:lnTo>
                    <a:lnTo>
                      <a:pt x="640915" y="925594"/>
                    </a:lnTo>
                    <a:cubicBezTo>
                      <a:pt x="640915" y="975124"/>
                      <a:pt x="600910" y="1015129"/>
                      <a:pt x="551380" y="1015129"/>
                    </a:cubicBezTo>
                    <a:lnTo>
                      <a:pt x="511375" y="1015129"/>
                    </a:lnTo>
                    <a:cubicBezTo>
                      <a:pt x="461845" y="1015129"/>
                      <a:pt x="421840" y="975124"/>
                      <a:pt x="421840" y="925594"/>
                    </a:cubicBezTo>
                    <a:lnTo>
                      <a:pt x="421840" y="640796"/>
                    </a:lnTo>
                    <a:lnTo>
                      <a:pt x="137043" y="640796"/>
                    </a:lnTo>
                    <a:cubicBezTo>
                      <a:pt x="87513" y="640796"/>
                      <a:pt x="47508" y="600791"/>
                      <a:pt x="47508" y="551261"/>
                    </a:cubicBezTo>
                    <a:lnTo>
                      <a:pt x="47508" y="511256"/>
                    </a:lnTo>
                    <a:cubicBezTo>
                      <a:pt x="47508" y="461726"/>
                      <a:pt x="87513" y="421721"/>
                      <a:pt x="137043" y="421721"/>
                    </a:cubicBezTo>
                    <a:lnTo>
                      <a:pt x="421840" y="421721"/>
                    </a:lnTo>
                    <a:lnTo>
                      <a:pt x="421840" y="136924"/>
                    </a:lnTo>
                    <a:cubicBezTo>
                      <a:pt x="421840" y="87394"/>
                      <a:pt x="461845" y="47389"/>
                      <a:pt x="511375" y="47389"/>
                    </a:cubicBezTo>
                    <a:lnTo>
                      <a:pt x="551380" y="47389"/>
                    </a:lnTo>
                    <a:moveTo>
                      <a:pt x="551380" y="-236"/>
                    </a:moveTo>
                    <a:lnTo>
                      <a:pt x="511375" y="-236"/>
                    </a:lnTo>
                    <a:cubicBezTo>
                      <a:pt x="435175" y="-236"/>
                      <a:pt x="374215" y="61676"/>
                      <a:pt x="374215" y="136924"/>
                    </a:cubicBezTo>
                    <a:lnTo>
                      <a:pt x="374215" y="374096"/>
                    </a:lnTo>
                    <a:lnTo>
                      <a:pt x="137043" y="374096"/>
                    </a:lnTo>
                    <a:cubicBezTo>
                      <a:pt x="60843" y="374096"/>
                      <a:pt x="-117" y="436009"/>
                      <a:pt x="-117" y="511256"/>
                    </a:cubicBezTo>
                    <a:lnTo>
                      <a:pt x="-117" y="551261"/>
                    </a:lnTo>
                    <a:cubicBezTo>
                      <a:pt x="-117" y="627461"/>
                      <a:pt x="61795" y="688421"/>
                      <a:pt x="137043" y="688421"/>
                    </a:cubicBezTo>
                    <a:lnTo>
                      <a:pt x="374215" y="688421"/>
                    </a:lnTo>
                    <a:lnTo>
                      <a:pt x="374215" y="925594"/>
                    </a:lnTo>
                    <a:cubicBezTo>
                      <a:pt x="374215" y="1001794"/>
                      <a:pt x="436128" y="1062754"/>
                      <a:pt x="511375" y="1062754"/>
                    </a:cubicBezTo>
                    <a:lnTo>
                      <a:pt x="551380" y="1062754"/>
                    </a:lnTo>
                    <a:cubicBezTo>
                      <a:pt x="627580" y="1062754"/>
                      <a:pt x="688540" y="1000841"/>
                      <a:pt x="688540" y="925594"/>
                    </a:cubicBezTo>
                    <a:lnTo>
                      <a:pt x="688540" y="688421"/>
                    </a:lnTo>
                    <a:lnTo>
                      <a:pt x="925713" y="688421"/>
                    </a:lnTo>
                    <a:cubicBezTo>
                      <a:pt x="1001913" y="688421"/>
                      <a:pt x="1062873" y="626509"/>
                      <a:pt x="1062873" y="551261"/>
                    </a:cubicBezTo>
                    <a:lnTo>
                      <a:pt x="1062873" y="511256"/>
                    </a:lnTo>
                    <a:cubicBezTo>
                      <a:pt x="1062873" y="435056"/>
                      <a:pt x="1000960" y="374096"/>
                      <a:pt x="925713" y="374096"/>
                    </a:cubicBezTo>
                    <a:lnTo>
                      <a:pt x="688540" y="374096"/>
                    </a:lnTo>
                    <a:lnTo>
                      <a:pt x="688540" y="136924"/>
                    </a:lnTo>
                    <a:cubicBezTo>
                      <a:pt x="688540" y="61676"/>
                      <a:pt x="627580" y="-236"/>
                      <a:pt x="551380" y="-236"/>
                    </a:cubicBezTo>
                    <a:lnTo>
                      <a:pt x="551380" y="-2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6" name="Овал 225">
              <a:extLst>
                <a:ext uri="{FF2B5EF4-FFF2-40B4-BE49-F238E27FC236}">
                  <a16:creationId xmlns:a16="http://schemas.microsoft.com/office/drawing/2014/main" id="{956DC0FC-8CBC-4927-9A5D-C5A9063954AA}"/>
                </a:ext>
              </a:extLst>
            </p:cNvPr>
            <p:cNvSpPr/>
            <p:nvPr/>
          </p:nvSpPr>
          <p:spPr>
            <a:xfrm>
              <a:off x="1428745" y="6390803"/>
              <a:ext cx="412906" cy="41290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8" name="Группа 227">
            <a:extLst>
              <a:ext uri="{FF2B5EF4-FFF2-40B4-BE49-F238E27FC236}">
                <a16:creationId xmlns:a16="http://schemas.microsoft.com/office/drawing/2014/main" id="{4BAF79A9-88B4-4DC4-A0F2-168685A525D1}"/>
              </a:ext>
            </a:extLst>
          </p:cNvPr>
          <p:cNvGrpSpPr/>
          <p:nvPr/>
        </p:nvGrpSpPr>
        <p:grpSpPr>
          <a:xfrm>
            <a:off x="12420600" y="1830729"/>
            <a:ext cx="4741631" cy="7116477"/>
            <a:chOff x="12362249" y="1608423"/>
            <a:chExt cx="4944713" cy="7421273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08BD990F-5559-464C-ABF4-8FBA2C90E9BB}"/>
                </a:ext>
              </a:extLst>
            </p:cNvPr>
            <p:cNvGrpSpPr/>
            <p:nvPr/>
          </p:nvGrpSpPr>
          <p:grpSpPr>
            <a:xfrm>
              <a:off x="12362249" y="2324100"/>
              <a:ext cx="3357412" cy="6705596"/>
              <a:chOff x="7288773" y="2781300"/>
              <a:chExt cx="3429000" cy="6848576"/>
            </a:xfrm>
          </p:grpSpPr>
          <p:pic>
            <p:nvPicPr>
              <p:cNvPr id="108" name="Рисунок 107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0D8F129-D95D-4544-8D57-42C61AE49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00" y="3009900"/>
                <a:ext cx="2922638" cy="6248400"/>
              </a:xfrm>
              <a:prstGeom prst="rect">
                <a:avLst/>
              </a:prstGeom>
            </p:spPr>
          </p:pic>
          <p:pic>
            <p:nvPicPr>
              <p:cNvPr id="112" name="Рисунок 111">
                <a:extLst>
                  <a:ext uri="{FF2B5EF4-FFF2-40B4-BE49-F238E27FC236}">
                    <a16:creationId xmlns:a16="http://schemas.microsoft.com/office/drawing/2014/main" id="{0D460B92-50AE-4D23-B0E6-F8AFBEA93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03" t="6666" r="17218" b="26758"/>
              <a:stretch/>
            </p:blipFill>
            <p:spPr>
              <a:xfrm>
                <a:off x="7288773" y="2781300"/>
                <a:ext cx="3429000" cy="6848576"/>
              </a:xfrm>
              <a:prstGeom prst="rect">
                <a:avLst/>
              </a:prstGeom>
            </p:spPr>
          </p:pic>
        </p:grp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7AF08C95-6733-48FB-9BE4-E03A9FDC58F7}"/>
                </a:ext>
              </a:extLst>
            </p:cNvPr>
            <p:cNvGrpSpPr/>
            <p:nvPr/>
          </p:nvGrpSpPr>
          <p:grpSpPr>
            <a:xfrm>
              <a:off x="14040955" y="1608423"/>
              <a:ext cx="3266007" cy="6523038"/>
              <a:chOff x="13683384" y="1719212"/>
              <a:chExt cx="3429000" cy="6848576"/>
            </a:xfrm>
          </p:grpSpPr>
          <p:pic>
            <p:nvPicPr>
              <p:cNvPr id="110" name="Рисунок 109">
                <a:extLst>
                  <a:ext uri="{FF2B5EF4-FFF2-40B4-BE49-F238E27FC236}">
                    <a16:creationId xmlns:a16="http://schemas.microsoft.com/office/drawing/2014/main" id="{BC644FE6-7CE4-4620-92CA-1EF39B835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56294" y="1932292"/>
                <a:ext cx="2960105" cy="6335408"/>
              </a:xfrm>
              <a:prstGeom prst="rect">
                <a:avLst/>
              </a:prstGeom>
            </p:spPr>
          </p:pic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9F0EBB1C-99E0-4F44-BE6A-3389F96F8F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03" t="6666" r="17218" b="26758"/>
              <a:stretch/>
            </p:blipFill>
            <p:spPr>
              <a:xfrm>
                <a:off x="13683384" y="1719212"/>
                <a:ext cx="3429000" cy="684857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471FE731-8B25-4777-B482-A646E9421205}"/>
              </a:ext>
            </a:extLst>
          </p:cNvPr>
          <p:cNvSpPr/>
          <p:nvPr/>
        </p:nvSpPr>
        <p:spPr>
          <a:xfrm>
            <a:off x="10490200" y="5168900"/>
            <a:ext cx="7848600" cy="5118100"/>
          </a:xfrm>
          <a:custGeom>
            <a:avLst/>
            <a:gdLst>
              <a:gd name="connsiteX0" fmla="*/ 0 w 7962900"/>
              <a:gd name="connsiteY0" fmla="*/ 1879600 h 5118100"/>
              <a:gd name="connsiteX1" fmla="*/ 152400 w 7962900"/>
              <a:gd name="connsiteY1" fmla="*/ 1993900 h 5118100"/>
              <a:gd name="connsiteX2" fmla="*/ 2565400 w 7962900"/>
              <a:gd name="connsiteY2" fmla="*/ 5118100 h 5118100"/>
              <a:gd name="connsiteX3" fmla="*/ 7962900 w 7962900"/>
              <a:gd name="connsiteY3" fmla="*/ 5092700 h 5118100"/>
              <a:gd name="connsiteX4" fmla="*/ 7924800 w 7962900"/>
              <a:gd name="connsiteY4" fmla="*/ 1993900 h 5118100"/>
              <a:gd name="connsiteX5" fmla="*/ 4102100 w 7962900"/>
              <a:gd name="connsiteY5" fmla="*/ 0 h 5118100"/>
              <a:gd name="connsiteX6" fmla="*/ 0 w 7962900"/>
              <a:gd name="connsiteY6" fmla="*/ 2057400 h 5118100"/>
              <a:gd name="connsiteX0" fmla="*/ 0 w 7962900"/>
              <a:gd name="connsiteY0" fmla="*/ 1879600 h 5118100"/>
              <a:gd name="connsiteX1" fmla="*/ 152400 w 7962900"/>
              <a:gd name="connsiteY1" fmla="*/ 1993900 h 5118100"/>
              <a:gd name="connsiteX2" fmla="*/ 2565400 w 7962900"/>
              <a:gd name="connsiteY2" fmla="*/ 5118100 h 5118100"/>
              <a:gd name="connsiteX3" fmla="*/ 7962900 w 7962900"/>
              <a:gd name="connsiteY3" fmla="*/ 5092700 h 5118100"/>
              <a:gd name="connsiteX4" fmla="*/ 7924800 w 7962900"/>
              <a:gd name="connsiteY4" fmla="*/ 1993900 h 5118100"/>
              <a:gd name="connsiteX5" fmla="*/ 4102100 w 7962900"/>
              <a:gd name="connsiteY5" fmla="*/ 0 h 5118100"/>
              <a:gd name="connsiteX0" fmla="*/ 0 w 7810500"/>
              <a:gd name="connsiteY0" fmla="*/ 1993900 h 5118100"/>
              <a:gd name="connsiteX1" fmla="*/ 2413000 w 7810500"/>
              <a:gd name="connsiteY1" fmla="*/ 5118100 h 5118100"/>
              <a:gd name="connsiteX2" fmla="*/ 7810500 w 7810500"/>
              <a:gd name="connsiteY2" fmla="*/ 5092700 h 5118100"/>
              <a:gd name="connsiteX3" fmla="*/ 7772400 w 7810500"/>
              <a:gd name="connsiteY3" fmla="*/ 1993900 h 5118100"/>
              <a:gd name="connsiteX4" fmla="*/ 3949700 w 7810500"/>
              <a:gd name="connsiteY4" fmla="*/ 0 h 5118100"/>
              <a:gd name="connsiteX0" fmla="*/ 0 w 7810500"/>
              <a:gd name="connsiteY0" fmla="*/ 1993900 h 5118100"/>
              <a:gd name="connsiteX1" fmla="*/ 2413000 w 7810500"/>
              <a:gd name="connsiteY1" fmla="*/ 5118100 h 5118100"/>
              <a:gd name="connsiteX2" fmla="*/ 7810500 w 7810500"/>
              <a:gd name="connsiteY2" fmla="*/ 5092700 h 5118100"/>
              <a:gd name="connsiteX3" fmla="*/ 7772400 w 7810500"/>
              <a:gd name="connsiteY3" fmla="*/ 1993900 h 5118100"/>
              <a:gd name="connsiteX4" fmla="*/ 3949700 w 7810500"/>
              <a:gd name="connsiteY4" fmla="*/ 0 h 5118100"/>
              <a:gd name="connsiteX5" fmla="*/ 0 w 7810500"/>
              <a:gd name="connsiteY5" fmla="*/ 1993900 h 5118100"/>
              <a:gd name="connsiteX0" fmla="*/ 0 w 7886700"/>
              <a:gd name="connsiteY0" fmla="*/ 2127250 h 5118100"/>
              <a:gd name="connsiteX1" fmla="*/ 2489200 w 7886700"/>
              <a:gd name="connsiteY1" fmla="*/ 5118100 h 5118100"/>
              <a:gd name="connsiteX2" fmla="*/ 7886700 w 7886700"/>
              <a:gd name="connsiteY2" fmla="*/ 5092700 h 5118100"/>
              <a:gd name="connsiteX3" fmla="*/ 7848600 w 7886700"/>
              <a:gd name="connsiteY3" fmla="*/ 1993900 h 5118100"/>
              <a:gd name="connsiteX4" fmla="*/ 4025900 w 7886700"/>
              <a:gd name="connsiteY4" fmla="*/ 0 h 5118100"/>
              <a:gd name="connsiteX5" fmla="*/ 0 w 7886700"/>
              <a:gd name="connsiteY5" fmla="*/ 2127250 h 5118100"/>
              <a:gd name="connsiteX0" fmla="*/ 0 w 7848600"/>
              <a:gd name="connsiteY0" fmla="*/ 2093913 h 5118100"/>
              <a:gd name="connsiteX1" fmla="*/ 2451100 w 7848600"/>
              <a:gd name="connsiteY1" fmla="*/ 5118100 h 5118100"/>
              <a:gd name="connsiteX2" fmla="*/ 7848600 w 7848600"/>
              <a:gd name="connsiteY2" fmla="*/ 5092700 h 5118100"/>
              <a:gd name="connsiteX3" fmla="*/ 7810500 w 7848600"/>
              <a:gd name="connsiteY3" fmla="*/ 1993900 h 5118100"/>
              <a:gd name="connsiteX4" fmla="*/ 3987800 w 7848600"/>
              <a:gd name="connsiteY4" fmla="*/ 0 h 5118100"/>
              <a:gd name="connsiteX5" fmla="*/ 0 w 7848600"/>
              <a:gd name="connsiteY5" fmla="*/ 2093913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8600" h="5118100">
                <a:moveTo>
                  <a:pt x="0" y="2093913"/>
                </a:moveTo>
                <a:lnTo>
                  <a:pt x="2451100" y="5118100"/>
                </a:lnTo>
                <a:lnTo>
                  <a:pt x="7848600" y="5092700"/>
                </a:lnTo>
                <a:lnTo>
                  <a:pt x="7810500" y="1993900"/>
                </a:lnTo>
                <a:lnTo>
                  <a:pt x="3987800" y="0"/>
                </a:lnTo>
                <a:lnTo>
                  <a:pt x="0" y="20939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Изображение выглядит как текст, электроник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225E0C26-D4C9-4859-8650-9F40F3BB8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3"/>
          <a:stretch/>
        </p:blipFill>
        <p:spPr>
          <a:xfrm>
            <a:off x="9873898" y="1692191"/>
            <a:ext cx="8414102" cy="7556584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79FD084E-3960-4360-8EC5-04C4CF6BE962}"/>
              </a:ext>
            </a:extLst>
          </p:cNvPr>
          <p:cNvSpPr/>
          <p:nvPr/>
        </p:nvSpPr>
        <p:spPr>
          <a:xfrm>
            <a:off x="1028699" y="2476500"/>
            <a:ext cx="7962901" cy="1524000"/>
          </a:xfrm>
          <a:prstGeom prst="homePlate">
            <a:avLst/>
          </a:prstGeom>
          <a:solidFill>
            <a:schemeClr val="accent4"/>
          </a:solidFill>
        </p:spPr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6F653E-5357-4BB3-8F56-88084B49051A}"/>
              </a:ext>
            </a:extLst>
          </p:cNvPr>
          <p:cNvSpPr txBox="1"/>
          <p:nvPr/>
        </p:nvSpPr>
        <p:spPr>
          <a:xfrm>
            <a:off x="1295400" y="2950412"/>
            <a:ext cx="9379881" cy="57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4400" dirty="0">
                <a:solidFill>
                  <a:schemeClr val="bg1"/>
                </a:solidFill>
                <a:latin typeface="Jura Medium"/>
              </a:rPr>
              <a:t>Marathon for psoriasis</a:t>
            </a:r>
            <a:endParaRPr lang="en-US" sz="4400" b="1" dirty="0">
              <a:solidFill>
                <a:schemeClr val="bg1"/>
              </a:solidFill>
              <a:latin typeface="Jura Medium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88190AB4-F42F-4A46-BBA8-C1576192AD79}"/>
              </a:ext>
            </a:extLst>
          </p:cNvPr>
          <p:cNvSpPr txBox="1"/>
          <p:nvPr/>
        </p:nvSpPr>
        <p:spPr>
          <a:xfrm>
            <a:off x="2133600" y="4742093"/>
            <a:ext cx="6360955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2"/>
              </a:lnSpc>
              <a:spcAft>
                <a:spcPts val="2400"/>
              </a:spcAft>
            </a:pPr>
            <a:r>
              <a:rPr lang="en-US" sz="292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reaching more than 60,000 </a:t>
            </a:r>
            <a:r>
              <a:rPr lang="en-US" sz="2925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people in social </a:t>
            </a:r>
            <a:r>
              <a:rPr lang="en-US" sz="2925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networks</a:t>
            </a:r>
          </a:p>
          <a:p>
            <a:pPr>
              <a:lnSpc>
                <a:spcPts val="3802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active exchange of experience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and advice of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participants</a:t>
            </a:r>
          </a:p>
          <a:p>
            <a:pPr>
              <a:lnSpc>
                <a:spcPts val="3802"/>
              </a:lnSpc>
              <a:spcAft>
                <a:spcPts val="2400"/>
              </a:spcAft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increased awareness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of their rights and new treatments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HK Grotesk Light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8E53D37F-75F1-41A0-AF23-640BC6FB29A6}"/>
              </a:ext>
            </a:extLst>
          </p:cNvPr>
          <p:cNvSpPr/>
          <p:nvPr/>
        </p:nvSpPr>
        <p:spPr>
          <a:xfrm rot="20606904">
            <a:off x="1107611" y="7538650"/>
            <a:ext cx="653300" cy="571637"/>
          </a:xfrm>
          <a:custGeom>
            <a:avLst/>
            <a:gdLst>
              <a:gd name="connsiteX0" fmla="*/ 9334500 w 9334500"/>
              <a:gd name="connsiteY0" fmla="*/ 1750695 h 8167687"/>
              <a:gd name="connsiteX1" fmla="*/ 8656320 w 9334500"/>
              <a:gd name="connsiteY1" fmla="*/ 897255 h 8167687"/>
              <a:gd name="connsiteX2" fmla="*/ 4860608 w 9334500"/>
              <a:gd name="connsiteY2" fmla="*/ 20955 h 8167687"/>
              <a:gd name="connsiteX3" fmla="*/ 4668203 w 9334500"/>
              <a:gd name="connsiteY3" fmla="*/ 0 h 8167687"/>
              <a:gd name="connsiteX4" fmla="*/ 4471035 w 9334500"/>
              <a:gd name="connsiteY4" fmla="*/ 21908 h 8167687"/>
              <a:gd name="connsiteX5" fmla="*/ 678180 w 9334500"/>
              <a:gd name="connsiteY5" fmla="*/ 898208 h 8167687"/>
              <a:gd name="connsiteX6" fmla="*/ 0 w 9334500"/>
              <a:gd name="connsiteY6" fmla="*/ 1750695 h 8167687"/>
              <a:gd name="connsiteX7" fmla="*/ 678180 w 9334500"/>
              <a:gd name="connsiteY7" fmla="*/ 2604135 h 8167687"/>
              <a:gd name="connsiteX8" fmla="*/ 1458278 w 9334500"/>
              <a:gd name="connsiteY8" fmla="*/ 2784158 h 8167687"/>
              <a:gd name="connsiteX9" fmla="*/ 1458278 w 9334500"/>
              <a:gd name="connsiteY9" fmla="*/ 5251133 h 8167687"/>
              <a:gd name="connsiteX10" fmla="*/ 4667250 w 9334500"/>
              <a:gd name="connsiteY10" fmla="*/ 6709410 h 8167687"/>
              <a:gd name="connsiteX11" fmla="*/ 7876223 w 9334500"/>
              <a:gd name="connsiteY11" fmla="*/ 5251133 h 8167687"/>
              <a:gd name="connsiteX12" fmla="*/ 7876223 w 9334500"/>
              <a:gd name="connsiteY12" fmla="*/ 2784158 h 8167687"/>
              <a:gd name="connsiteX13" fmla="*/ 8656320 w 9334500"/>
              <a:gd name="connsiteY13" fmla="*/ 2604135 h 8167687"/>
              <a:gd name="connsiteX14" fmla="*/ 9334500 w 9334500"/>
              <a:gd name="connsiteY14" fmla="*/ 1750695 h 8167687"/>
              <a:gd name="connsiteX15" fmla="*/ 9334500 w 9334500"/>
              <a:gd name="connsiteY15" fmla="*/ 1750695 h 8167687"/>
              <a:gd name="connsiteX16" fmla="*/ 7292340 w 9334500"/>
              <a:gd name="connsiteY16" fmla="*/ 5251133 h 8167687"/>
              <a:gd name="connsiteX17" fmla="*/ 4667250 w 9334500"/>
              <a:gd name="connsiteY17" fmla="*/ 6126481 h 8167687"/>
              <a:gd name="connsiteX18" fmla="*/ 2042160 w 9334500"/>
              <a:gd name="connsiteY18" fmla="*/ 5251133 h 8167687"/>
              <a:gd name="connsiteX19" fmla="*/ 2042160 w 9334500"/>
              <a:gd name="connsiteY19" fmla="*/ 2918460 h 8167687"/>
              <a:gd name="connsiteX20" fmla="*/ 4473893 w 9334500"/>
              <a:gd name="connsiteY20" fmla="*/ 3479483 h 8167687"/>
              <a:gd name="connsiteX21" fmla="*/ 4667250 w 9334500"/>
              <a:gd name="connsiteY21" fmla="*/ 3500438 h 8167687"/>
              <a:gd name="connsiteX22" fmla="*/ 4863465 w 9334500"/>
              <a:gd name="connsiteY22" fmla="*/ 3478530 h 8167687"/>
              <a:gd name="connsiteX23" fmla="*/ 7292340 w 9334500"/>
              <a:gd name="connsiteY23" fmla="*/ 2918460 h 8167687"/>
              <a:gd name="connsiteX24" fmla="*/ 7292340 w 9334500"/>
              <a:gd name="connsiteY24" fmla="*/ 5251133 h 8167687"/>
              <a:gd name="connsiteX25" fmla="*/ 7292340 w 9334500"/>
              <a:gd name="connsiteY25" fmla="*/ 5251133 h 8167687"/>
              <a:gd name="connsiteX26" fmla="*/ 4732973 w 9334500"/>
              <a:gd name="connsiteY26" fmla="*/ 2909888 h 8167687"/>
              <a:gd name="connsiteX27" fmla="*/ 4667250 w 9334500"/>
              <a:gd name="connsiteY27" fmla="*/ 2917508 h 8167687"/>
              <a:gd name="connsiteX28" fmla="*/ 4601528 w 9334500"/>
              <a:gd name="connsiteY28" fmla="*/ 2909888 h 8167687"/>
              <a:gd name="connsiteX29" fmla="*/ 809625 w 9334500"/>
              <a:gd name="connsiteY29" fmla="*/ 2035493 h 8167687"/>
              <a:gd name="connsiteX30" fmla="*/ 583883 w 9334500"/>
              <a:gd name="connsiteY30" fmla="*/ 1750695 h 8167687"/>
              <a:gd name="connsiteX31" fmla="*/ 809625 w 9334500"/>
              <a:gd name="connsiteY31" fmla="*/ 1465898 h 8167687"/>
              <a:gd name="connsiteX32" fmla="*/ 4601528 w 9334500"/>
              <a:gd name="connsiteY32" fmla="*/ 590550 h 8167687"/>
              <a:gd name="connsiteX33" fmla="*/ 4667250 w 9334500"/>
              <a:gd name="connsiteY33" fmla="*/ 582930 h 8167687"/>
              <a:gd name="connsiteX34" fmla="*/ 4732973 w 9334500"/>
              <a:gd name="connsiteY34" fmla="*/ 590550 h 8167687"/>
              <a:gd name="connsiteX35" fmla="*/ 8524875 w 9334500"/>
              <a:gd name="connsiteY35" fmla="*/ 1466850 h 8167687"/>
              <a:gd name="connsiteX36" fmla="*/ 8750618 w 9334500"/>
              <a:gd name="connsiteY36" fmla="*/ 1751648 h 8167687"/>
              <a:gd name="connsiteX37" fmla="*/ 8524875 w 9334500"/>
              <a:gd name="connsiteY37" fmla="*/ 2036445 h 8167687"/>
              <a:gd name="connsiteX38" fmla="*/ 4732973 w 9334500"/>
              <a:gd name="connsiteY38" fmla="*/ 2909888 h 8167687"/>
              <a:gd name="connsiteX39" fmla="*/ 8459152 w 9334500"/>
              <a:gd name="connsiteY39" fmla="*/ 3208973 h 8167687"/>
              <a:gd name="connsiteX40" fmla="*/ 8750618 w 9334500"/>
              <a:gd name="connsiteY40" fmla="*/ 2917508 h 8167687"/>
              <a:gd name="connsiteX41" fmla="*/ 9042082 w 9334500"/>
              <a:gd name="connsiteY41" fmla="*/ 3208973 h 8167687"/>
              <a:gd name="connsiteX42" fmla="*/ 9042082 w 9334500"/>
              <a:gd name="connsiteY42" fmla="*/ 5834063 h 8167687"/>
              <a:gd name="connsiteX43" fmla="*/ 8750618 w 9334500"/>
              <a:gd name="connsiteY43" fmla="*/ 6125528 h 8167687"/>
              <a:gd name="connsiteX44" fmla="*/ 8459152 w 9334500"/>
              <a:gd name="connsiteY44" fmla="*/ 5834063 h 8167687"/>
              <a:gd name="connsiteX45" fmla="*/ 8459152 w 9334500"/>
              <a:gd name="connsiteY45" fmla="*/ 3208973 h 8167687"/>
              <a:gd name="connsiteX46" fmla="*/ 8750618 w 9334500"/>
              <a:gd name="connsiteY46" fmla="*/ 6417945 h 8167687"/>
              <a:gd name="connsiteX47" fmla="*/ 9333548 w 9334500"/>
              <a:gd name="connsiteY47" fmla="*/ 7584758 h 8167687"/>
              <a:gd name="connsiteX48" fmla="*/ 8750618 w 9334500"/>
              <a:gd name="connsiteY48" fmla="*/ 8167688 h 8167687"/>
              <a:gd name="connsiteX49" fmla="*/ 8166735 w 9334500"/>
              <a:gd name="connsiteY49" fmla="*/ 7584758 h 8167687"/>
              <a:gd name="connsiteX50" fmla="*/ 8750618 w 9334500"/>
              <a:gd name="connsiteY50" fmla="*/ 6417945 h 81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34500" h="8167687">
                <a:moveTo>
                  <a:pt x="9334500" y="1750695"/>
                </a:moveTo>
                <a:cubicBezTo>
                  <a:pt x="9334500" y="1340168"/>
                  <a:pt x="9055418" y="989648"/>
                  <a:pt x="8656320" y="897255"/>
                </a:cubicBezTo>
                <a:lnTo>
                  <a:pt x="4860608" y="20955"/>
                </a:lnTo>
                <a:cubicBezTo>
                  <a:pt x="4796790" y="6668"/>
                  <a:pt x="4732020" y="0"/>
                  <a:pt x="4668203" y="0"/>
                </a:cubicBezTo>
                <a:cubicBezTo>
                  <a:pt x="4603433" y="0"/>
                  <a:pt x="4538663" y="6668"/>
                  <a:pt x="4471035" y="21908"/>
                </a:cubicBezTo>
                <a:lnTo>
                  <a:pt x="678180" y="898208"/>
                </a:lnTo>
                <a:cubicBezTo>
                  <a:pt x="279083" y="990600"/>
                  <a:pt x="0" y="1341120"/>
                  <a:pt x="0" y="1750695"/>
                </a:cubicBezTo>
                <a:cubicBezTo>
                  <a:pt x="0" y="2160270"/>
                  <a:pt x="279083" y="2511743"/>
                  <a:pt x="678180" y="2604135"/>
                </a:cubicBezTo>
                <a:lnTo>
                  <a:pt x="1458278" y="2784158"/>
                </a:lnTo>
                <a:lnTo>
                  <a:pt x="1458278" y="5251133"/>
                </a:lnTo>
                <a:cubicBezTo>
                  <a:pt x="1458278" y="6025515"/>
                  <a:pt x="2344103" y="6709410"/>
                  <a:pt x="4667250" y="6709410"/>
                </a:cubicBezTo>
                <a:cubicBezTo>
                  <a:pt x="6989445" y="6709410"/>
                  <a:pt x="7876223" y="6024563"/>
                  <a:pt x="7876223" y="5251133"/>
                </a:cubicBezTo>
                <a:lnTo>
                  <a:pt x="7876223" y="2784158"/>
                </a:lnTo>
                <a:lnTo>
                  <a:pt x="8656320" y="2604135"/>
                </a:lnTo>
                <a:cubicBezTo>
                  <a:pt x="9055418" y="2511743"/>
                  <a:pt x="9334500" y="2161223"/>
                  <a:pt x="9334500" y="1750695"/>
                </a:cubicBezTo>
                <a:lnTo>
                  <a:pt x="9334500" y="1750695"/>
                </a:lnTo>
                <a:close/>
                <a:moveTo>
                  <a:pt x="7292340" y="5251133"/>
                </a:moveTo>
                <a:cubicBezTo>
                  <a:pt x="7292340" y="5573078"/>
                  <a:pt x="6416993" y="6126481"/>
                  <a:pt x="4667250" y="6126481"/>
                </a:cubicBezTo>
                <a:cubicBezTo>
                  <a:pt x="2917508" y="6126481"/>
                  <a:pt x="2042160" y="5574031"/>
                  <a:pt x="2042160" y="5251133"/>
                </a:cubicBezTo>
                <a:lnTo>
                  <a:pt x="2042160" y="2918460"/>
                </a:lnTo>
                <a:lnTo>
                  <a:pt x="4473893" y="3479483"/>
                </a:lnTo>
                <a:cubicBezTo>
                  <a:pt x="4537710" y="3493770"/>
                  <a:pt x="4602480" y="3500438"/>
                  <a:pt x="4667250" y="3500438"/>
                </a:cubicBezTo>
                <a:cubicBezTo>
                  <a:pt x="4732020" y="3500438"/>
                  <a:pt x="4796790" y="3493770"/>
                  <a:pt x="4863465" y="3478530"/>
                </a:cubicBezTo>
                <a:lnTo>
                  <a:pt x="7292340" y="2918460"/>
                </a:lnTo>
                <a:lnTo>
                  <a:pt x="7292340" y="5251133"/>
                </a:lnTo>
                <a:lnTo>
                  <a:pt x="7292340" y="5251133"/>
                </a:lnTo>
                <a:close/>
                <a:moveTo>
                  <a:pt x="4732973" y="2909888"/>
                </a:moveTo>
                <a:cubicBezTo>
                  <a:pt x="4711065" y="2914650"/>
                  <a:pt x="4689158" y="2917508"/>
                  <a:pt x="4667250" y="2917508"/>
                </a:cubicBezTo>
                <a:cubicBezTo>
                  <a:pt x="4645343" y="2917508"/>
                  <a:pt x="4623435" y="2914650"/>
                  <a:pt x="4601528" y="2909888"/>
                </a:cubicBezTo>
                <a:lnTo>
                  <a:pt x="809625" y="2035493"/>
                </a:lnTo>
                <a:cubicBezTo>
                  <a:pt x="677228" y="2005013"/>
                  <a:pt x="583883" y="1886902"/>
                  <a:pt x="583883" y="1750695"/>
                </a:cubicBezTo>
                <a:cubicBezTo>
                  <a:pt x="583883" y="1614488"/>
                  <a:pt x="677228" y="1497330"/>
                  <a:pt x="809625" y="1465898"/>
                </a:cubicBezTo>
                <a:lnTo>
                  <a:pt x="4601528" y="590550"/>
                </a:lnTo>
                <a:cubicBezTo>
                  <a:pt x="4623435" y="585788"/>
                  <a:pt x="4645343" y="582930"/>
                  <a:pt x="4667250" y="582930"/>
                </a:cubicBezTo>
                <a:cubicBezTo>
                  <a:pt x="4689158" y="582930"/>
                  <a:pt x="4711065" y="585788"/>
                  <a:pt x="4732973" y="590550"/>
                </a:cubicBezTo>
                <a:lnTo>
                  <a:pt x="8524875" y="1466850"/>
                </a:lnTo>
                <a:cubicBezTo>
                  <a:pt x="8657273" y="1497330"/>
                  <a:pt x="8750618" y="1615440"/>
                  <a:pt x="8750618" y="1751648"/>
                </a:cubicBezTo>
                <a:cubicBezTo>
                  <a:pt x="8750618" y="1887855"/>
                  <a:pt x="8656320" y="2005013"/>
                  <a:pt x="8524875" y="2036445"/>
                </a:cubicBezTo>
                <a:lnTo>
                  <a:pt x="4732973" y="2909888"/>
                </a:lnTo>
                <a:close/>
                <a:moveTo>
                  <a:pt x="8459152" y="3208973"/>
                </a:moveTo>
                <a:cubicBezTo>
                  <a:pt x="8459152" y="3048000"/>
                  <a:pt x="8589645" y="2917508"/>
                  <a:pt x="8750618" y="2917508"/>
                </a:cubicBezTo>
                <a:cubicBezTo>
                  <a:pt x="8911590" y="2917508"/>
                  <a:pt x="9042082" y="3048000"/>
                  <a:pt x="9042082" y="3208973"/>
                </a:cubicBezTo>
                <a:lnTo>
                  <a:pt x="9042082" y="5834063"/>
                </a:lnTo>
                <a:cubicBezTo>
                  <a:pt x="9042082" y="5995035"/>
                  <a:pt x="8911590" y="6125528"/>
                  <a:pt x="8750618" y="6125528"/>
                </a:cubicBezTo>
                <a:cubicBezTo>
                  <a:pt x="8589645" y="6125528"/>
                  <a:pt x="8459152" y="5995035"/>
                  <a:pt x="8459152" y="5834063"/>
                </a:cubicBezTo>
                <a:lnTo>
                  <a:pt x="8459152" y="3208973"/>
                </a:lnTo>
                <a:close/>
                <a:moveTo>
                  <a:pt x="8750618" y="6417945"/>
                </a:moveTo>
                <a:cubicBezTo>
                  <a:pt x="9072562" y="6417945"/>
                  <a:pt x="9333548" y="7262813"/>
                  <a:pt x="9333548" y="7584758"/>
                </a:cubicBezTo>
                <a:cubicBezTo>
                  <a:pt x="9333548" y="7906703"/>
                  <a:pt x="9072562" y="8167688"/>
                  <a:pt x="8750618" y="8167688"/>
                </a:cubicBezTo>
                <a:cubicBezTo>
                  <a:pt x="8428673" y="8167688"/>
                  <a:pt x="8166735" y="7906703"/>
                  <a:pt x="8166735" y="7584758"/>
                </a:cubicBezTo>
                <a:cubicBezTo>
                  <a:pt x="8167688" y="7262813"/>
                  <a:pt x="8428673" y="6417945"/>
                  <a:pt x="8750618" y="6417945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rgbClr val="888EF7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8192A82E-8A98-4068-88BA-9DF669314401}"/>
              </a:ext>
            </a:extLst>
          </p:cNvPr>
          <p:cNvSpPr/>
          <p:nvPr/>
        </p:nvSpPr>
        <p:spPr>
          <a:xfrm>
            <a:off x="1143000" y="6218263"/>
            <a:ext cx="653301" cy="601637"/>
          </a:xfrm>
          <a:custGeom>
            <a:avLst/>
            <a:gdLst>
              <a:gd name="connsiteX0" fmla="*/ 3872865 w 9334500"/>
              <a:gd name="connsiteY0" fmla="*/ 5822633 h 8596312"/>
              <a:gd name="connsiteX1" fmla="*/ 7581900 w 9334500"/>
              <a:gd name="connsiteY1" fmla="*/ 2838451 h 8596312"/>
              <a:gd name="connsiteX2" fmla="*/ 3809048 w 9334500"/>
              <a:gd name="connsiteY2" fmla="*/ 1 h 8596312"/>
              <a:gd name="connsiteX3" fmla="*/ 0 w 9334500"/>
              <a:gd name="connsiteY3" fmla="*/ 2837498 h 8596312"/>
              <a:gd name="connsiteX4" fmla="*/ 1488758 w 9334500"/>
              <a:gd name="connsiteY4" fmla="*/ 5382579 h 8596312"/>
              <a:gd name="connsiteX5" fmla="*/ 1486853 w 9334500"/>
              <a:gd name="connsiteY5" fmla="*/ 5399723 h 8596312"/>
              <a:gd name="connsiteX6" fmla="*/ 991553 w 9334500"/>
              <a:gd name="connsiteY6" fmla="*/ 6654166 h 8596312"/>
              <a:gd name="connsiteX7" fmla="*/ 992505 w 9334500"/>
              <a:gd name="connsiteY7" fmla="*/ 6654166 h 8596312"/>
              <a:gd name="connsiteX8" fmla="*/ 974408 w 9334500"/>
              <a:gd name="connsiteY8" fmla="*/ 6738938 h 8596312"/>
              <a:gd name="connsiteX9" fmla="*/ 1190625 w 9334500"/>
              <a:gd name="connsiteY9" fmla="*/ 6954204 h 8596312"/>
              <a:gd name="connsiteX10" fmla="*/ 1247775 w 9334500"/>
              <a:gd name="connsiteY10" fmla="*/ 6950393 h 8596312"/>
              <a:gd name="connsiteX11" fmla="*/ 1251585 w 9334500"/>
              <a:gd name="connsiteY11" fmla="*/ 6951346 h 8596312"/>
              <a:gd name="connsiteX12" fmla="*/ 3256598 w 9334500"/>
              <a:gd name="connsiteY12" fmla="*/ 5794058 h 8596312"/>
              <a:gd name="connsiteX13" fmla="*/ 3676650 w 9334500"/>
              <a:gd name="connsiteY13" fmla="*/ 5822633 h 8596312"/>
              <a:gd name="connsiteX14" fmla="*/ 3872865 w 9334500"/>
              <a:gd name="connsiteY14" fmla="*/ 5822633 h 8596312"/>
              <a:gd name="connsiteX15" fmla="*/ 3015615 w 9334500"/>
              <a:gd name="connsiteY15" fmla="*/ 5194936 h 8596312"/>
              <a:gd name="connsiteX16" fmla="*/ 2642235 w 9334500"/>
              <a:gd name="connsiteY16" fmla="*/ 5504498 h 8596312"/>
              <a:gd name="connsiteX17" fmla="*/ 1855470 w 9334500"/>
              <a:gd name="connsiteY17" fmla="*/ 6122671 h 8596312"/>
              <a:gd name="connsiteX18" fmla="*/ 2044065 w 9334500"/>
              <a:gd name="connsiteY18" fmla="*/ 5382579 h 8596312"/>
              <a:gd name="connsiteX19" fmla="*/ 2071688 w 9334500"/>
              <a:gd name="connsiteY19" fmla="*/ 5026343 h 8596312"/>
              <a:gd name="connsiteX20" fmla="*/ 1753553 w 9334500"/>
              <a:gd name="connsiteY20" fmla="*/ 4864418 h 8596312"/>
              <a:gd name="connsiteX21" fmla="*/ 582930 w 9334500"/>
              <a:gd name="connsiteY21" fmla="*/ 2837498 h 8596312"/>
              <a:gd name="connsiteX22" fmla="*/ 3809048 w 9334500"/>
              <a:gd name="connsiteY22" fmla="*/ 581978 h 8596312"/>
              <a:gd name="connsiteX23" fmla="*/ 6998970 w 9334500"/>
              <a:gd name="connsiteY23" fmla="*/ 2837498 h 8596312"/>
              <a:gd name="connsiteX24" fmla="*/ 3890963 w 9334500"/>
              <a:gd name="connsiteY24" fmla="*/ 5248276 h 8596312"/>
              <a:gd name="connsiteX25" fmla="*/ 3340418 w 9334500"/>
              <a:gd name="connsiteY25" fmla="*/ 5217796 h 8596312"/>
              <a:gd name="connsiteX26" fmla="*/ 3015615 w 9334500"/>
              <a:gd name="connsiteY26" fmla="*/ 5194936 h 8596312"/>
              <a:gd name="connsiteX27" fmla="*/ 9334500 w 9334500"/>
              <a:gd name="connsiteY27" fmla="*/ 5192079 h 8596312"/>
              <a:gd name="connsiteX28" fmla="*/ 8255318 w 9334500"/>
              <a:gd name="connsiteY28" fmla="*/ 3347086 h 8596312"/>
              <a:gd name="connsiteX29" fmla="*/ 8111490 w 9334500"/>
              <a:gd name="connsiteY29" fmla="*/ 3980498 h 8596312"/>
              <a:gd name="connsiteX30" fmla="*/ 8751570 w 9334500"/>
              <a:gd name="connsiteY30" fmla="*/ 5191126 h 8596312"/>
              <a:gd name="connsiteX31" fmla="*/ 7778115 w 9334500"/>
              <a:gd name="connsiteY31" fmla="*/ 6624638 h 8596312"/>
              <a:gd name="connsiteX32" fmla="*/ 7487603 w 9334500"/>
              <a:gd name="connsiteY32" fmla="*/ 6768466 h 8596312"/>
              <a:gd name="connsiteX33" fmla="*/ 7562850 w 9334500"/>
              <a:gd name="connsiteY33" fmla="*/ 7704773 h 8596312"/>
              <a:gd name="connsiteX34" fmla="*/ 6798945 w 9334500"/>
              <a:gd name="connsiteY34" fmla="*/ 6939916 h 8596312"/>
              <a:gd name="connsiteX35" fmla="*/ 6492240 w 9334500"/>
              <a:gd name="connsiteY35" fmla="*/ 6987541 h 8596312"/>
              <a:gd name="connsiteX36" fmla="*/ 6042660 w 9334500"/>
              <a:gd name="connsiteY36" fmla="*/ 7005638 h 8596312"/>
              <a:gd name="connsiteX37" fmla="*/ 4163378 w 9334500"/>
              <a:gd name="connsiteY37" fmla="*/ 6424613 h 8596312"/>
              <a:gd name="connsiteX38" fmla="*/ 3329940 w 9334500"/>
              <a:gd name="connsiteY38" fmla="*/ 6435091 h 8596312"/>
              <a:gd name="connsiteX39" fmla="*/ 6043613 w 9334500"/>
              <a:gd name="connsiteY39" fmla="*/ 7588568 h 8596312"/>
              <a:gd name="connsiteX40" fmla="*/ 6214110 w 9334500"/>
              <a:gd name="connsiteY40" fmla="*/ 7589521 h 8596312"/>
              <a:gd name="connsiteX41" fmla="*/ 6577013 w 9334500"/>
              <a:gd name="connsiteY41" fmla="*/ 7564756 h 8596312"/>
              <a:gd name="connsiteX42" fmla="*/ 8151495 w 9334500"/>
              <a:gd name="connsiteY42" fmla="*/ 8594408 h 8596312"/>
              <a:gd name="connsiteX43" fmla="*/ 8155305 w 9334500"/>
              <a:gd name="connsiteY43" fmla="*/ 8593456 h 8596312"/>
              <a:gd name="connsiteX44" fmla="*/ 8203883 w 9334500"/>
              <a:gd name="connsiteY44" fmla="*/ 8596313 h 8596312"/>
              <a:gd name="connsiteX45" fmla="*/ 8390573 w 9334500"/>
              <a:gd name="connsiteY45" fmla="*/ 8409623 h 8596312"/>
              <a:gd name="connsiteX46" fmla="*/ 8375333 w 9334500"/>
              <a:gd name="connsiteY46" fmla="*/ 8336281 h 8596312"/>
              <a:gd name="connsiteX47" fmla="*/ 8376285 w 9334500"/>
              <a:gd name="connsiteY47" fmla="*/ 8336281 h 8596312"/>
              <a:gd name="connsiteX48" fmla="*/ 8065770 w 9334500"/>
              <a:gd name="connsiteY48" fmla="*/ 7149466 h 8596312"/>
              <a:gd name="connsiteX49" fmla="*/ 8063865 w 9334500"/>
              <a:gd name="connsiteY49" fmla="*/ 7134226 h 8596312"/>
              <a:gd name="connsiteX50" fmla="*/ 9334500 w 9334500"/>
              <a:gd name="connsiteY50" fmla="*/ 5192079 h 8596312"/>
              <a:gd name="connsiteX51" fmla="*/ 9334500 w 9334500"/>
              <a:gd name="connsiteY51" fmla="*/ 5192079 h 859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334500" h="8596312">
                <a:moveTo>
                  <a:pt x="3872865" y="5822633"/>
                </a:moveTo>
                <a:cubicBezTo>
                  <a:pt x="5976938" y="5822633"/>
                  <a:pt x="7606665" y="4620579"/>
                  <a:pt x="7581900" y="2838451"/>
                </a:cubicBezTo>
                <a:cubicBezTo>
                  <a:pt x="7581900" y="1261111"/>
                  <a:pt x="5913120" y="1"/>
                  <a:pt x="3809048" y="1"/>
                </a:cubicBezTo>
                <a:cubicBezTo>
                  <a:pt x="1704975" y="-952"/>
                  <a:pt x="0" y="1260158"/>
                  <a:pt x="0" y="2837498"/>
                </a:cubicBezTo>
                <a:cubicBezTo>
                  <a:pt x="0" y="3820478"/>
                  <a:pt x="481965" y="4868229"/>
                  <a:pt x="1488758" y="5382579"/>
                </a:cubicBezTo>
                <a:cubicBezTo>
                  <a:pt x="1488758" y="5388293"/>
                  <a:pt x="1486853" y="5393056"/>
                  <a:pt x="1486853" y="5399723"/>
                </a:cubicBezTo>
                <a:cubicBezTo>
                  <a:pt x="1486853" y="5826443"/>
                  <a:pt x="1131570" y="6412231"/>
                  <a:pt x="991553" y="6654166"/>
                </a:cubicBezTo>
                <a:lnTo>
                  <a:pt x="992505" y="6654166"/>
                </a:lnTo>
                <a:cubicBezTo>
                  <a:pt x="981075" y="6680836"/>
                  <a:pt x="974408" y="6708458"/>
                  <a:pt x="974408" y="6738938"/>
                </a:cubicBezTo>
                <a:cubicBezTo>
                  <a:pt x="974408" y="6858001"/>
                  <a:pt x="1070610" y="6954204"/>
                  <a:pt x="1190625" y="6954204"/>
                </a:cubicBezTo>
                <a:cubicBezTo>
                  <a:pt x="1208723" y="6954204"/>
                  <a:pt x="1237298" y="6950393"/>
                  <a:pt x="1247775" y="6950393"/>
                </a:cubicBezTo>
                <a:cubicBezTo>
                  <a:pt x="1250633" y="6950393"/>
                  <a:pt x="1251585" y="6950393"/>
                  <a:pt x="1251585" y="6951346"/>
                </a:cubicBezTo>
                <a:cubicBezTo>
                  <a:pt x="1995488" y="6829426"/>
                  <a:pt x="3093720" y="5992179"/>
                  <a:pt x="3256598" y="5794058"/>
                </a:cubicBezTo>
                <a:cubicBezTo>
                  <a:pt x="3423285" y="5818823"/>
                  <a:pt x="3536633" y="5822633"/>
                  <a:pt x="3676650" y="5822633"/>
                </a:cubicBezTo>
                <a:cubicBezTo>
                  <a:pt x="3734753" y="5822633"/>
                  <a:pt x="3797618" y="5822633"/>
                  <a:pt x="3872865" y="5822633"/>
                </a:cubicBezTo>
                <a:close/>
                <a:moveTo>
                  <a:pt x="3015615" y="5194936"/>
                </a:moveTo>
                <a:lnTo>
                  <a:pt x="2642235" y="5504498"/>
                </a:lnTo>
                <a:cubicBezTo>
                  <a:pt x="2555558" y="5604511"/>
                  <a:pt x="2179320" y="5918836"/>
                  <a:pt x="1855470" y="6122671"/>
                </a:cubicBezTo>
                <a:cubicBezTo>
                  <a:pt x="2052638" y="5560696"/>
                  <a:pt x="2044065" y="5382579"/>
                  <a:pt x="2044065" y="5382579"/>
                </a:cubicBezTo>
                <a:lnTo>
                  <a:pt x="2071688" y="5026343"/>
                </a:lnTo>
                <a:lnTo>
                  <a:pt x="1753553" y="4864418"/>
                </a:lnTo>
                <a:cubicBezTo>
                  <a:pt x="945833" y="4451033"/>
                  <a:pt x="582930" y="3590926"/>
                  <a:pt x="582930" y="2837498"/>
                </a:cubicBezTo>
                <a:cubicBezTo>
                  <a:pt x="582930" y="1583056"/>
                  <a:pt x="2029778" y="581978"/>
                  <a:pt x="3809048" y="581978"/>
                </a:cubicBezTo>
                <a:cubicBezTo>
                  <a:pt x="5588318" y="581978"/>
                  <a:pt x="6998970" y="1584008"/>
                  <a:pt x="6998970" y="2837498"/>
                </a:cubicBezTo>
                <a:cubicBezTo>
                  <a:pt x="6993255" y="4228148"/>
                  <a:pt x="5670233" y="5248276"/>
                  <a:pt x="3890963" y="5248276"/>
                </a:cubicBezTo>
                <a:cubicBezTo>
                  <a:pt x="3890963" y="5248276"/>
                  <a:pt x="3619500" y="5258754"/>
                  <a:pt x="3340418" y="5217796"/>
                </a:cubicBezTo>
                <a:lnTo>
                  <a:pt x="3015615" y="5194936"/>
                </a:lnTo>
                <a:close/>
                <a:moveTo>
                  <a:pt x="9334500" y="5192079"/>
                </a:moveTo>
                <a:cubicBezTo>
                  <a:pt x="9334500" y="4401503"/>
                  <a:pt x="9025890" y="3799523"/>
                  <a:pt x="8255318" y="3347086"/>
                </a:cubicBezTo>
                <a:cubicBezTo>
                  <a:pt x="8236268" y="3557588"/>
                  <a:pt x="8176260" y="3782378"/>
                  <a:pt x="8111490" y="3980498"/>
                </a:cubicBezTo>
                <a:cubicBezTo>
                  <a:pt x="8609648" y="4324351"/>
                  <a:pt x="8751570" y="4677729"/>
                  <a:pt x="8751570" y="5191126"/>
                </a:cubicBezTo>
                <a:cubicBezTo>
                  <a:pt x="8751570" y="5819776"/>
                  <a:pt x="8458200" y="6276023"/>
                  <a:pt x="7778115" y="6624638"/>
                </a:cubicBezTo>
                <a:lnTo>
                  <a:pt x="7487603" y="6768466"/>
                </a:lnTo>
                <a:cubicBezTo>
                  <a:pt x="7487603" y="6768466"/>
                  <a:pt x="7518083" y="7515226"/>
                  <a:pt x="7562850" y="7704773"/>
                </a:cubicBezTo>
                <a:cubicBezTo>
                  <a:pt x="6994208" y="7287579"/>
                  <a:pt x="6798945" y="6939916"/>
                  <a:pt x="6798945" y="6939916"/>
                </a:cubicBezTo>
                <a:lnTo>
                  <a:pt x="6492240" y="6987541"/>
                </a:lnTo>
                <a:cubicBezTo>
                  <a:pt x="6371273" y="7005638"/>
                  <a:pt x="6042660" y="7005638"/>
                  <a:pt x="6042660" y="7005638"/>
                </a:cubicBezTo>
                <a:cubicBezTo>
                  <a:pt x="5250180" y="7005638"/>
                  <a:pt x="4663440" y="6817043"/>
                  <a:pt x="4163378" y="6424613"/>
                </a:cubicBezTo>
                <a:cubicBezTo>
                  <a:pt x="4299585" y="6416041"/>
                  <a:pt x="3350895" y="6416993"/>
                  <a:pt x="3329940" y="6435091"/>
                </a:cubicBezTo>
                <a:cubicBezTo>
                  <a:pt x="3909060" y="7141846"/>
                  <a:pt x="4855845" y="7588568"/>
                  <a:pt x="6043613" y="7588568"/>
                </a:cubicBezTo>
                <a:cubicBezTo>
                  <a:pt x="6108383" y="7588568"/>
                  <a:pt x="6162675" y="7589521"/>
                  <a:pt x="6214110" y="7589521"/>
                </a:cubicBezTo>
                <a:cubicBezTo>
                  <a:pt x="6335078" y="7589521"/>
                  <a:pt x="6433185" y="7585711"/>
                  <a:pt x="6577013" y="7564756"/>
                </a:cubicBezTo>
                <a:cubicBezTo>
                  <a:pt x="6717983" y="7736206"/>
                  <a:pt x="7508558" y="8489633"/>
                  <a:pt x="8151495" y="8594408"/>
                </a:cubicBezTo>
                <a:cubicBezTo>
                  <a:pt x="8151495" y="8593456"/>
                  <a:pt x="8152448" y="8593456"/>
                  <a:pt x="8155305" y="8593456"/>
                </a:cubicBezTo>
                <a:cubicBezTo>
                  <a:pt x="8163878" y="8593456"/>
                  <a:pt x="8188643" y="8596313"/>
                  <a:pt x="8203883" y="8596313"/>
                </a:cubicBezTo>
                <a:cubicBezTo>
                  <a:pt x="8306753" y="8596313"/>
                  <a:pt x="8390573" y="8513445"/>
                  <a:pt x="8390573" y="8409623"/>
                </a:cubicBezTo>
                <a:cubicBezTo>
                  <a:pt x="8390573" y="8382954"/>
                  <a:pt x="8384858" y="8358188"/>
                  <a:pt x="8375333" y="8336281"/>
                </a:cubicBezTo>
                <a:lnTo>
                  <a:pt x="8376285" y="8336281"/>
                </a:lnTo>
                <a:cubicBezTo>
                  <a:pt x="8255318" y="8127683"/>
                  <a:pt x="8065770" y="7519036"/>
                  <a:pt x="8065770" y="7149466"/>
                </a:cubicBezTo>
                <a:cubicBezTo>
                  <a:pt x="8065770" y="7143751"/>
                  <a:pt x="8063865" y="7139941"/>
                  <a:pt x="8063865" y="7134226"/>
                </a:cubicBezTo>
                <a:cubicBezTo>
                  <a:pt x="8931593" y="6690361"/>
                  <a:pt x="9334500" y="6041708"/>
                  <a:pt x="9334500" y="5192079"/>
                </a:cubicBezTo>
                <a:lnTo>
                  <a:pt x="9334500" y="5192079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rgbClr val="888EF7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FA95A75B-3F45-4392-ACEB-F1C5B23A6DAB}"/>
              </a:ext>
            </a:extLst>
          </p:cNvPr>
          <p:cNvSpPr/>
          <p:nvPr/>
        </p:nvSpPr>
        <p:spPr>
          <a:xfrm>
            <a:off x="1088844" y="4860278"/>
            <a:ext cx="739551" cy="740422"/>
          </a:xfrm>
          <a:custGeom>
            <a:avLst/>
            <a:gdLst>
              <a:gd name="connsiteX0" fmla="*/ 9332595 w 9332595"/>
              <a:gd name="connsiteY0" fmla="*/ 5147814 h 9343576"/>
              <a:gd name="connsiteX1" fmla="*/ 9332595 w 9332595"/>
              <a:gd name="connsiteY1" fmla="*/ 7349994 h 9343576"/>
              <a:gd name="connsiteX2" fmla="*/ 9312593 w 9332595"/>
              <a:gd name="connsiteY2" fmla="*/ 7390951 h 9343576"/>
              <a:gd name="connsiteX3" fmla="*/ 8967788 w 9332595"/>
              <a:gd name="connsiteY3" fmla="*/ 8039604 h 9343576"/>
              <a:gd name="connsiteX4" fmla="*/ 7434263 w 9332595"/>
              <a:gd name="connsiteY4" fmla="*/ 9120691 h 9343576"/>
              <a:gd name="connsiteX5" fmla="*/ 6765608 w 9332595"/>
              <a:gd name="connsiteY5" fmla="*/ 9343576 h 9343576"/>
              <a:gd name="connsiteX6" fmla="*/ 6691313 w 9332595"/>
              <a:gd name="connsiteY6" fmla="*/ 9343576 h 9343576"/>
              <a:gd name="connsiteX7" fmla="*/ 6536055 w 9332595"/>
              <a:gd name="connsiteY7" fmla="*/ 9073066 h 9343576"/>
              <a:gd name="connsiteX8" fmla="*/ 6536055 w 9332595"/>
              <a:gd name="connsiteY8" fmla="*/ 9025441 h 9343576"/>
              <a:gd name="connsiteX9" fmla="*/ 6212205 w 9332595"/>
              <a:gd name="connsiteY9" fmla="*/ 8417746 h 9343576"/>
              <a:gd name="connsiteX10" fmla="*/ 5888355 w 9332595"/>
              <a:gd name="connsiteY10" fmla="*/ 8249154 h 9343576"/>
              <a:gd name="connsiteX11" fmla="*/ 5348288 w 9332595"/>
              <a:gd name="connsiteY11" fmla="*/ 7999599 h 9343576"/>
              <a:gd name="connsiteX12" fmla="*/ 5017770 w 9332595"/>
              <a:gd name="connsiteY12" fmla="*/ 7452864 h 9343576"/>
              <a:gd name="connsiteX13" fmla="*/ 5017770 w 9332595"/>
              <a:gd name="connsiteY13" fmla="*/ 7162351 h 9343576"/>
              <a:gd name="connsiteX14" fmla="*/ 5072063 w 9332595"/>
              <a:gd name="connsiteY14" fmla="*/ 7007094 h 9343576"/>
              <a:gd name="connsiteX15" fmla="*/ 5253990 w 9332595"/>
              <a:gd name="connsiteY15" fmla="*/ 6615616 h 9343576"/>
              <a:gd name="connsiteX16" fmla="*/ 5382578 w 9332595"/>
              <a:gd name="connsiteY16" fmla="*/ 6419401 h 9343576"/>
              <a:gd name="connsiteX17" fmla="*/ 5436870 w 9332595"/>
              <a:gd name="connsiteY17" fmla="*/ 6203184 h 9343576"/>
              <a:gd name="connsiteX18" fmla="*/ 5403533 w 9332595"/>
              <a:gd name="connsiteY18" fmla="*/ 5912671 h 9343576"/>
              <a:gd name="connsiteX19" fmla="*/ 5471160 w 9332595"/>
              <a:gd name="connsiteY19" fmla="*/ 5237349 h 9343576"/>
              <a:gd name="connsiteX20" fmla="*/ 5335905 w 9332595"/>
              <a:gd name="connsiteY20" fmla="*/ 4960171 h 9343576"/>
              <a:gd name="connsiteX21" fmla="*/ 4876800 w 9332595"/>
              <a:gd name="connsiteY21" fmla="*/ 4717284 h 9343576"/>
              <a:gd name="connsiteX22" fmla="*/ 4295775 w 9332595"/>
              <a:gd name="connsiteY22" fmla="*/ 4737286 h 9343576"/>
              <a:gd name="connsiteX23" fmla="*/ 3897630 w 9332595"/>
              <a:gd name="connsiteY23" fmla="*/ 5169721 h 9343576"/>
              <a:gd name="connsiteX24" fmla="*/ 3945255 w 9332595"/>
              <a:gd name="connsiteY24" fmla="*/ 5953629 h 9343576"/>
              <a:gd name="connsiteX25" fmla="*/ 3904298 w 9332595"/>
              <a:gd name="connsiteY25" fmla="*/ 6183181 h 9343576"/>
              <a:gd name="connsiteX26" fmla="*/ 3945255 w 9332595"/>
              <a:gd name="connsiteY26" fmla="*/ 6412734 h 9343576"/>
              <a:gd name="connsiteX27" fmla="*/ 4073843 w 9332595"/>
              <a:gd name="connsiteY27" fmla="*/ 6608949 h 9343576"/>
              <a:gd name="connsiteX28" fmla="*/ 4215765 w 9332595"/>
              <a:gd name="connsiteY28" fmla="*/ 6932799 h 9343576"/>
              <a:gd name="connsiteX29" fmla="*/ 4323398 w 9332595"/>
              <a:gd name="connsiteY29" fmla="*/ 7284271 h 9343576"/>
              <a:gd name="connsiteX30" fmla="*/ 4316730 w 9332595"/>
              <a:gd name="connsiteY30" fmla="*/ 7520491 h 9343576"/>
              <a:gd name="connsiteX31" fmla="*/ 4188143 w 9332595"/>
              <a:gd name="connsiteY31" fmla="*/ 7831006 h 9343576"/>
              <a:gd name="connsiteX32" fmla="*/ 3843338 w 9332595"/>
              <a:gd name="connsiteY32" fmla="*/ 8073894 h 9343576"/>
              <a:gd name="connsiteX33" fmla="*/ 3296603 w 9332595"/>
              <a:gd name="connsiteY33" fmla="*/ 8316781 h 9343576"/>
              <a:gd name="connsiteX34" fmla="*/ 2796540 w 9332595"/>
              <a:gd name="connsiteY34" fmla="*/ 9093069 h 9343576"/>
              <a:gd name="connsiteX35" fmla="*/ 2512695 w 9332595"/>
              <a:gd name="connsiteY35" fmla="*/ 9315953 h 9343576"/>
              <a:gd name="connsiteX36" fmla="*/ 1276350 w 9332595"/>
              <a:gd name="connsiteY36" fmla="*/ 8822558 h 9343576"/>
              <a:gd name="connsiteX37" fmla="*/ 249555 w 9332595"/>
              <a:gd name="connsiteY37" fmla="*/ 7863391 h 9343576"/>
              <a:gd name="connsiteX38" fmla="*/ 0 w 9332595"/>
              <a:gd name="connsiteY38" fmla="*/ 7349994 h 9343576"/>
              <a:gd name="connsiteX39" fmla="*/ 0 w 9332595"/>
              <a:gd name="connsiteY39" fmla="*/ 5147814 h 9343576"/>
              <a:gd name="connsiteX40" fmla="*/ 13335 w 9332595"/>
              <a:gd name="connsiteY40" fmla="*/ 5100189 h 9343576"/>
              <a:gd name="connsiteX41" fmla="*/ 181928 w 9332595"/>
              <a:gd name="connsiteY41" fmla="*/ 4661086 h 9343576"/>
              <a:gd name="connsiteX42" fmla="*/ 688658 w 9332595"/>
              <a:gd name="connsiteY42" fmla="*/ 4256274 h 9343576"/>
              <a:gd name="connsiteX43" fmla="*/ 1060133 w 9332595"/>
              <a:gd name="connsiteY43" fmla="*/ 4060059 h 9343576"/>
              <a:gd name="connsiteX44" fmla="*/ 1182053 w 9332595"/>
              <a:gd name="connsiteY44" fmla="*/ 3918136 h 9343576"/>
              <a:gd name="connsiteX45" fmla="*/ 952500 w 9332595"/>
              <a:gd name="connsiteY45" fmla="*/ 3161851 h 9343576"/>
              <a:gd name="connsiteX46" fmla="*/ 945833 w 9332595"/>
              <a:gd name="connsiteY46" fmla="*/ 3155184 h 9343576"/>
              <a:gd name="connsiteX47" fmla="*/ 817245 w 9332595"/>
              <a:gd name="connsiteY47" fmla="*/ 2574159 h 9343576"/>
              <a:gd name="connsiteX48" fmla="*/ 823913 w 9332595"/>
              <a:gd name="connsiteY48" fmla="*/ 2452239 h 9343576"/>
              <a:gd name="connsiteX49" fmla="*/ 769620 w 9332595"/>
              <a:gd name="connsiteY49" fmla="*/ 1857879 h 9343576"/>
              <a:gd name="connsiteX50" fmla="*/ 1134428 w 9332595"/>
              <a:gd name="connsiteY50" fmla="*/ 1202559 h 9343576"/>
              <a:gd name="connsiteX51" fmla="*/ 1438275 w 9332595"/>
              <a:gd name="connsiteY51" fmla="*/ 1040634 h 9343576"/>
              <a:gd name="connsiteX52" fmla="*/ 2065973 w 9332595"/>
              <a:gd name="connsiteY52" fmla="*/ 953004 h 9343576"/>
              <a:gd name="connsiteX53" fmla="*/ 2937510 w 9332595"/>
              <a:gd name="connsiteY53" fmla="*/ 1715956 h 9343576"/>
              <a:gd name="connsiteX54" fmla="*/ 2917508 w 9332595"/>
              <a:gd name="connsiteY54" fmla="*/ 2411281 h 9343576"/>
              <a:gd name="connsiteX55" fmla="*/ 2917508 w 9332595"/>
              <a:gd name="connsiteY55" fmla="*/ 2539869 h 9343576"/>
              <a:gd name="connsiteX56" fmla="*/ 2788920 w 9332595"/>
              <a:gd name="connsiteY56" fmla="*/ 3160899 h 9343576"/>
              <a:gd name="connsiteX57" fmla="*/ 2747963 w 9332595"/>
              <a:gd name="connsiteY57" fmla="*/ 3235194 h 9343576"/>
              <a:gd name="connsiteX58" fmla="*/ 2626043 w 9332595"/>
              <a:gd name="connsiteY58" fmla="*/ 3505704 h 9343576"/>
              <a:gd name="connsiteX59" fmla="*/ 2551748 w 9332595"/>
              <a:gd name="connsiteY59" fmla="*/ 3843841 h 9343576"/>
              <a:gd name="connsiteX60" fmla="*/ 2713673 w 9332595"/>
              <a:gd name="connsiteY60" fmla="*/ 4040056 h 9343576"/>
              <a:gd name="connsiteX61" fmla="*/ 2787968 w 9332595"/>
              <a:gd name="connsiteY61" fmla="*/ 3891466 h 9343576"/>
              <a:gd name="connsiteX62" fmla="*/ 3469958 w 9332595"/>
              <a:gd name="connsiteY62" fmla="*/ 3310441 h 9343576"/>
              <a:gd name="connsiteX63" fmla="*/ 3882390 w 9332595"/>
              <a:gd name="connsiteY63" fmla="*/ 3100891 h 9343576"/>
              <a:gd name="connsiteX64" fmla="*/ 3976688 w 9332595"/>
              <a:gd name="connsiteY64" fmla="*/ 2648454 h 9343576"/>
              <a:gd name="connsiteX65" fmla="*/ 3801428 w 9332595"/>
              <a:gd name="connsiteY65" fmla="*/ 2276979 h 9343576"/>
              <a:gd name="connsiteX66" fmla="*/ 3760470 w 9332595"/>
              <a:gd name="connsiteY66" fmla="*/ 2209351 h 9343576"/>
              <a:gd name="connsiteX67" fmla="*/ 3638550 w 9332595"/>
              <a:gd name="connsiteY67" fmla="*/ 1594989 h 9343576"/>
              <a:gd name="connsiteX68" fmla="*/ 3651885 w 9332595"/>
              <a:gd name="connsiteY68" fmla="*/ 1520694 h 9343576"/>
              <a:gd name="connsiteX69" fmla="*/ 3604260 w 9332595"/>
              <a:gd name="connsiteY69" fmla="*/ 1142551 h 9343576"/>
              <a:gd name="connsiteX70" fmla="*/ 4434840 w 9332595"/>
              <a:gd name="connsiteY70" fmla="*/ 21459 h 9343576"/>
              <a:gd name="connsiteX71" fmla="*/ 5238750 w 9332595"/>
              <a:gd name="connsiteY71" fmla="*/ 183384 h 9343576"/>
              <a:gd name="connsiteX72" fmla="*/ 5286375 w 9332595"/>
              <a:gd name="connsiteY72" fmla="*/ 203386 h 9343576"/>
              <a:gd name="connsiteX73" fmla="*/ 5758815 w 9332595"/>
              <a:gd name="connsiteY73" fmla="*/ 730119 h 9343576"/>
              <a:gd name="connsiteX74" fmla="*/ 5732145 w 9332595"/>
              <a:gd name="connsiteY74" fmla="*/ 1486404 h 9343576"/>
              <a:gd name="connsiteX75" fmla="*/ 5738813 w 9332595"/>
              <a:gd name="connsiteY75" fmla="*/ 1614991 h 9343576"/>
              <a:gd name="connsiteX76" fmla="*/ 5657850 w 9332595"/>
              <a:gd name="connsiteY76" fmla="*/ 2141724 h 9343576"/>
              <a:gd name="connsiteX77" fmla="*/ 5509260 w 9332595"/>
              <a:gd name="connsiteY77" fmla="*/ 2418901 h 9343576"/>
              <a:gd name="connsiteX78" fmla="*/ 5394008 w 9332595"/>
              <a:gd name="connsiteY78" fmla="*/ 2635119 h 9343576"/>
              <a:gd name="connsiteX79" fmla="*/ 5494973 w 9332595"/>
              <a:gd name="connsiteY79" fmla="*/ 3100891 h 9343576"/>
              <a:gd name="connsiteX80" fmla="*/ 5899785 w 9332595"/>
              <a:gd name="connsiteY80" fmla="*/ 3303774 h 9343576"/>
              <a:gd name="connsiteX81" fmla="*/ 6487478 w 9332595"/>
              <a:gd name="connsiteY81" fmla="*/ 3749544 h 9343576"/>
              <a:gd name="connsiteX82" fmla="*/ 6669405 w 9332595"/>
              <a:gd name="connsiteY82" fmla="*/ 4046724 h 9343576"/>
              <a:gd name="connsiteX83" fmla="*/ 6797993 w 9332595"/>
              <a:gd name="connsiteY83" fmla="*/ 3884799 h 9343576"/>
              <a:gd name="connsiteX84" fmla="*/ 6561773 w 9332595"/>
              <a:gd name="connsiteY84" fmla="*/ 3135181 h 9343576"/>
              <a:gd name="connsiteX85" fmla="*/ 6555105 w 9332595"/>
              <a:gd name="connsiteY85" fmla="*/ 3128514 h 9343576"/>
              <a:gd name="connsiteX86" fmla="*/ 6433185 w 9332595"/>
              <a:gd name="connsiteY86" fmla="*/ 2534154 h 9343576"/>
              <a:gd name="connsiteX87" fmla="*/ 6446520 w 9332595"/>
              <a:gd name="connsiteY87" fmla="*/ 2418901 h 9343576"/>
              <a:gd name="connsiteX88" fmla="*/ 6398895 w 9332595"/>
              <a:gd name="connsiteY88" fmla="*/ 2088384 h 9343576"/>
              <a:gd name="connsiteX89" fmla="*/ 7229475 w 9332595"/>
              <a:gd name="connsiteY89" fmla="*/ 940621 h 9343576"/>
              <a:gd name="connsiteX90" fmla="*/ 8033385 w 9332595"/>
              <a:gd name="connsiteY90" fmla="*/ 1102546 h 9343576"/>
              <a:gd name="connsiteX91" fmla="*/ 8094345 w 9332595"/>
              <a:gd name="connsiteY91" fmla="*/ 1129216 h 9343576"/>
              <a:gd name="connsiteX92" fmla="*/ 8546783 w 9332595"/>
              <a:gd name="connsiteY92" fmla="*/ 1608324 h 9343576"/>
              <a:gd name="connsiteX93" fmla="*/ 8526780 w 9332595"/>
              <a:gd name="connsiteY93" fmla="*/ 2438904 h 9343576"/>
              <a:gd name="connsiteX94" fmla="*/ 8520113 w 9332595"/>
              <a:gd name="connsiteY94" fmla="*/ 2519866 h 9343576"/>
              <a:gd name="connsiteX95" fmla="*/ 8384858 w 9332595"/>
              <a:gd name="connsiteY95" fmla="*/ 3155184 h 9343576"/>
              <a:gd name="connsiteX96" fmla="*/ 8351520 w 9332595"/>
              <a:gd name="connsiteY96" fmla="*/ 3216144 h 9343576"/>
              <a:gd name="connsiteX97" fmla="*/ 8202930 w 9332595"/>
              <a:gd name="connsiteY97" fmla="*/ 3546661 h 9343576"/>
              <a:gd name="connsiteX98" fmla="*/ 8338185 w 9332595"/>
              <a:gd name="connsiteY98" fmla="*/ 4073394 h 9343576"/>
              <a:gd name="connsiteX99" fmla="*/ 8668702 w 9332595"/>
              <a:gd name="connsiteY99" fmla="*/ 4241986 h 9343576"/>
              <a:gd name="connsiteX100" fmla="*/ 9256395 w 9332595"/>
              <a:gd name="connsiteY100" fmla="*/ 4823012 h 9343576"/>
              <a:gd name="connsiteX101" fmla="*/ 9332595 w 9332595"/>
              <a:gd name="connsiteY101" fmla="*/ 5147814 h 9343576"/>
              <a:gd name="connsiteX102" fmla="*/ 6900863 w 9332595"/>
              <a:gd name="connsiteY102" fmla="*/ 8903521 h 9343576"/>
              <a:gd name="connsiteX103" fmla="*/ 7042785 w 9332595"/>
              <a:gd name="connsiteY103" fmla="*/ 8862564 h 9343576"/>
              <a:gd name="connsiteX104" fmla="*/ 7886700 w 9332595"/>
              <a:gd name="connsiteY104" fmla="*/ 8484421 h 9343576"/>
              <a:gd name="connsiteX105" fmla="*/ 8839200 w 9332595"/>
              <a:gd name="connsiteY105" fmla="*/ 7545256 h 9343576"/>
              <a:gd name="connsiteX106" fmla="*/ 8954452 w 9332595"/>
              <a:gd name="connsiteY106" fmla="*/ 7214739 h 9343576"/>
              <a:gd name="connsiteX107" fmla="*/ 8961120 w 9332595"/>
              <a:gd name="connsiteY107" fmla="*/ 5289737 h 9343576"/>
              <a:gd name="connsiteX108" fmla="*/ 8569643 w 9332595"/>
              <a:gd name="connsiteY108" fmla="*/ 4641084 h 9343576"/>
              <a:gd name="connsiteX109" fmla="*/ 8353425 w 9332595"/>
              <a:gd name="connsiteY109" fmla="*/ 4533451 h 9343576"/>
              <a:gd name="connsiteX110" fmla="*/ 7968615 w 9332595"/>
              <a:gd name="connsiteY110" fmla="*/ 4297231 h 9343576"/>
              <a:gd name="connsiteX111" fmla="*/ 7786688 w 9332595"/>
              <a:gd name="connsiteY111" fmla="*/ 3986716 h 9343576"/>
              <a:gd name="connsiteX112" fmla="*/ 7773353 w 9332595"/>
              <a:gd name="connsiteY112" fmla="*/ 3601906 h 9343576"/>
              <a:gd name="connsiteX113" fmla="*/ 7820978 w 9332595"/>
              <a:gd name="connsiteY113" fmla="*/ 3453316 h 9343576"/>
              <a:gd name="connsiteX114" fmla="*/ 7996238 w 9332595"/>
              <a:gd name="connsiteY114" fmla="*/ 3081841 h 9343576"/>
              <a:gd name="connsiteX115" fmla="*/ 8111490 w 9332595"/>
              <a:gd name="connsiteY115" fmla="*/ 2906581 h 9343576"/>
              <a:gd name="connsiteX116" fmla="*/ 8152448 w 9332595"/>
              <a:gd name="connsiteY116" fmla="*/ 2703699 h 9343576"/>
              <a:gd name="connsiteX117" fmla="*/ 8119110 w 9332595"/>
              <a:gd name="connsiteY117" fmla="*/ 2460811 h 9343576"/>
              <a:gd name="connsiteX118" fmla="*/ 8193405 w 9332595"/>
              <a:gd name="connsiteY118" fmla="*/ 1914076 h 9343576"/>
              <a:gd name="connsiteX119" fmla="*/ 8071485 w 9332595"/>
              <a:gd name="connsiteY119" fmla="*/ 1583559 h 9343576"/>
              <a:gd name="connsiteX120" fmla="*/ 7632383 w 9332595"/>
              <a:gd name="connsiteY120" fmla="*/ 1354006 h 9343576"/>
              <a:gd name="connsiteX121" fmla="*/ 7341870 w 9332595"/>
              <a:gd name="connsiteY121" fmla="*/ 1334004 h 9343576"/>
              <a:gd name="connsiteX122" fmla="*/ 6760845 w 9332595"/>
              <a:gd name="connsiteY122" fmla="*/ 1901694 h 9343576"/>
              <a:gd name="connsiteX123" fmla="*/ 6815138 w 9332595"/>
              <a:gd name="connsiteY123" fmla="*/ 2496054 h 9343576"/>
              <a:gd name="connsiteX124" fmla="*/ 6781800 w 9332595"/>
              <a:gd name="connsiteY124" fmla="*/ 2692269 h 9343576"/>
              <a:gd name="connsiteX125" fmla="*/ 6822758 w 9332595"/>
              <a:gd name="connsiteY125" fmla="*/ 2901819 h 9343576"/>
              <a:gd name="connsiteX126" fmla="*/ 6944678 w 9332595"/>
              <a:gd name="connsiteY126" fmla="*/ 3091366 h 9343576"/>
              <a:gd name="connsiteX127" fmla="*/ 7073265 w 9332595"/>
              <a:gd name="connsiteY127" fmla="*/ 3381879 h 9343576"/>
              <a:gd name="connsiteX128" fmla="*/ 7167563 w 9332595"/>
              <a:gd name="connsiteY128" fmla="*/ 3692394 h 9343576"/>
              <a:gd name="connsiteX129" fmla="*/ 7167563 w 9332595"/>
              <a:gd name="connsiteY129" fmla="*/ 3901944 h 9343576"/>
              <a:gd name="connsiteX130" fmla="*/ 6971348 w 9332595"/>
              <a:gd name="connsiteY130" fmla="*/ 4293421 h 9343576"/>
              <a:gd name="connsiteX131" fmla="*/ 6633210 w 9332595"/>
              <a:gd name="connsiteY131" fmla="*/ 4482969 h 9343576"/>
              <a:gd name="connsiteX132" fmla="*/ 6322695 w 9332595"/>
              <a:gd name="connsiteY132" fmla="*/ 4327711 h 9343576"/>
              <a:gd name="connsiteX133" fmla="*/ 5883593 w 9332595"/>
              <a:gd name="connsiteY133" fmla="*/ 3753354 h 9343576"/>
              <a:gd name="connsiteX134" fmla="*/ 5282565 w 9332595"/>
              <a:gd name="connsiteY134" fmla="*/ 3436171 h 9343576"/>
              <a:gd name="connsiteX135" fmla="*/ 5005388 w 9332595"/>
              <a:gd name="connsiteY135" fmla="*/ 3098034 h 9343576"/>
              <a:gd name="connsiteX136" fmla="*/ 4992053 w 9332595"/>
              <a:gd name="connsiteY136" fmla="*/ 2591304 h 9343576"/>
              <a:gd name="connsiteX137" fmla="*/ 5033010 w 9332595"/>
              <a:gd name="connsiteY137" fmla="*/ 2510341 h 9343576"/>
              <a:gd name="connsiteX138" fmla="*/ 5208270 w 9332595"/>
              <a:gd name="connsiteY138" fmla="*/ 2138866 h 9343576"/>
              <a:gd name="connsiteX139" fmla="*/ 5315903 w 9332595"/>
              <a:gd name="connsiteY139" fmla="*/ 1970274 h 9343576"/>
              <a:gd name="connsiteX140" fmla="*/ 5370195 w 9332595"/>
              <a:gd name="connsiteY140" fmla="*/ 1780726 h 9343576"/>
              <a:gd name="connsiteX141" fmla="*/ 5336858 w 9332595"/>
              <a:gd name="connsiteY141" fmla="*/ 1496881 h 9343576"/>
              <a:gd name="connsiteX142" fmla="*/ 5397818 w 9332595"/>
              <a:gd name="connsiteY142" fmla="*/ 935859 h 9343576"/>
              <a:gd name="connsiteX143" fmla="*/ 5100638 w 9332595"/>
              <a:gd name="connsiteY143" fmla="*/ 557716 h 9343576"/>
              <a:gd name="connsiteX144" fmla="*/ 4978718 w 9332595"/>
              <a:gd name="connsiteY144" fmla="*/ 483421 h 9343576"/>
              <a:gd name="connsiteX145" fmla="*/ 4836795 w 9332595"/>
              <a:gd name="connsiteY145" fmla="*/ 409126 h 9343576"/>
              <a:gd name="connsiteX146" fmla="*/ 4539615 w 9332595"/>
              <a:gd name="connsiteY146" fmla="*/ 395791 h 9343576"/>
              <a:gd name="connsiteX147" fmla="*/ 3965258 w 9332595"/>
              <a:gd name="connsiteY147" fmla="*/ 1016821 h 9343576"/>
              <a:gd name="connsiteX148" fmla="*/ 4026218 w 9332595"/>
              <a:gd name="connsiteY148" fmla="*/ 1536886 h 9343576"/>
              <a:gd name="connsiteX149" fmla="*/ 3985260 w 9332595"/>
              <a:gd name="connsiteY149" fmla="*/ 1753104 h 9343576"/>
              <a:gd name="connsiteX150" fmla="*/ 4018598 w 9332595"/>
              <a:gd name="connsiteY150" fmla="*/ 1955986 h 9343576"/>
              <a:gd name="connsiteX151" fmla="*/ 4147185 w 9332595"/>
              <a:gd name="connsiteY151" fmla="*/ 2152201 h 9343576"/>
              <a:gd name="connsiteX152" fmla="*/ 4289108 w 9332595"/>
              <a:gd name="connsiteY152" fmla="*/ 2456049 h 9343576"/>
              <a:gd name="connsiteX153" fmla="*/ 4376738 w 9332595"/>
              <a:gd name="connsiteY153" fmla="*/ 2698936 h 9343576"/>
              <a:gd name="connsiteX154" fmla="*/ 4370070 w 9332595"/>
              <a:gd name="connsiteY154" fmla="*/ 2928489 h 9343576"/>
              <a:gd name="connsiteX155" fmla="*/ 4059555 w 9332595"/>
              <a:gd name="connsiteY155" fmla="*/ 3441886 h 9343576"/>
              <a:gd name="connsiteX156" fmla="*/ 3640455 w 9332595"/>
              <a:gd name="connsiteY156" fmla="*/ 3658104 h 9343576"/>
              <a:gd name="connsiteX157" fmla="*/ 3012758 w 9332595"/>
              <a:gd name="connsiteY157" fmla="*/ 4367716 h 9343576"/>
              <a:gd name="connsiteX158" fmla="*/ 2735580 w 9332595"/>
              <a:gd name="connsiteY158" fmla="*/ 4489636 h 9343576"/>
              <a:gd name="connsiteX159" fmla="*/ 2438400 w 9332595"/>
              <a:gd name="connsiteY159" fmla="*/ 4334379 h 9343576"/>
              <a:gd name="connsiteX160" fmla="*/ 2195513 w 9332595"/>
              <a:gd name="connsiteY160" fmla="*/ 4010529 h 9343576"/>
              <a:gd name="connsiteX161" fmla="*/ 2182178 w 9332595"/>
              <a:gd name="connsiteY161" fmla="*/ 3531421 h 9343576"/>
              <a:gd name="connsiteX162" fmla="*/ 2236470 w 9332595"/>
              <a:gd name="connsiteY162" fmla="*/ 3430456 h 9343576"/>
              <a:gd name="connsiteX163" fmla="*/ 2398395 w 9332595"/>
              <a:gd name="connsiteY163" fmla="*/ 3092319 h 9343576"/>
              <a:gd name="connsiteX164" fmla="*/ 2520315 w 9332595"/>
              <a:gd name="connsiteY164" fmla="*/ 2902771 h 9343576"/>
              <a:gd name="connsiteX165" fmla="*/ 2561273 w 9332595"/>
              <a:gd name="connsiteY165" fmla="*/ 2713224 h 9343576"/>
              <a:gd name="connsiteX166" fmla="*/ 2527935 w 9332595"/>
              <a:gd name="connsiteY166" fmla="*/ 2442714 h 9343576"/>
              <a:gd name="connsiteX167" fmla="*/ 2575560 w 9332595"/>
              <a:gd name="connsiteY167" fmla="*/ 1848354 h 9343576"/>
              <a:gd name="connsiteX168" fmla="*/ 2258378 w 9332595"/>
              <a:gd name="connsiteY168" fmla="*/ 1395916 h 9343576"/>
              <a:gd name="connsiteX169" fmla="*/ 1758315 w 9332595"/>
              <a:gd name="connsiteY169" fmla="*/ 1341624 h 9343576"/>
              <a:gd name="connsiteX170" fmla="*/ 1583055 w 9332595"/>
              <a:gd name="connsiteY170" fmla="*/ 1422586 h 9343576"/>
              <a:gd name="connsiteX171" fmla="*/ 1427798 w 9332595"/>
              <a:gd name="connsiteY171" fmla="*/ 1510216 h 9343576"/>
              <a:gd name="connsiteX172" fmla="*/ 1157288 w 9332595"/>
              <a:gd name="connsiteY172" fmla="*/ 1814064 h 9343576"/>
              <a:gd name="connsiteX173" fmla="*/ 1224915 w 9332595"/>
              <a:gd name="connsiteY173" fmla="*/ 2476051 h 9343576"/>
              <a:gd name="connsiteX174" fmla="*/ 1198245 w 9332595"/>
              <a:gd name="connsiteY174" fmla="*/ 2698936 h 9343576"/>
              <a:gd name="connsiteX175" fmla="*/ 1231583 w 9332595"/>
              <a:gd name="connsiteY175" fmla="*/ 2901819 h 9343576"/>
              <a:gd name="connsiteX176" fmla="*/ 1366838 w 9332595"/>
              <a:gd name="connsiteY176" fmla="*/ 3118036 h 9343576"/>
              <a:gd name="connsiteX177" fmla="*/ 1502093 w 9332595"/>
              <a:gd name="connsiteY177" fmla="*/ 3421884 h 9343576"/>
              <a:gd name="connsiteX178" fmla="*/ 1576388 w 9332595"/>
              <a:gd name="connsiteY178" fmla="*/ 3611431 h 9343576"/>
              <a:gd name="connsiteX179" fmla="*/ 1576388 w 9332595"/>
              <a:gd name="connsiteY179" fmla="*/ 3895276 h 9343576"/>
              <a:gd name="connsiteX180" fmla="*/ 1285875 w 9332595"/>
              <a:gd name="connsiteY180" fmla="*/ 4388671 h 9343576"/>
              <a:gd name="connsiteX181" fmla="*/ 860108 w 9332595"/>
              <a:gd name="connsiteY181" fmla="*/ 4611556 h 9343576"/>
              <a:gd name="connsiteX182" fmla="*/ 387668 w 9332595"/>
              <a:gd name="connsiteY182" fmla="*/ 5367841 h 9343576"/>
              <a:gd name="connsiteX183" fmla="*/ 387668 w 9332595"/>
              <a:gd name="connsiteY183" fmla="*/ 7137587 h 9343576"/>
              <a:gd name="connsiteX184" fmla="*/ 461963 w 9332595"/>
              <a:gd name="connsiteY184" fmla="*/ 7468104 h 9343576"/>
              <a:gd name="connsiteX185" fmla="*/ 678180 w 9332595"/>
              <a:gd name="connsiteY185" fmla="*/ 7819576 h 9343576"/>
              <a:gd name="connsiteX186" fmla="*/ 2015490 w 9332595"/>
              <a:gd name="connsiteY186" fmla="*/ 8772076 h 9343576"/>
              <a:gd name="connsiteX187" fmla="*/ 2447925 w 9332595"/>
              <a:gd name="connsiteY187" fmla="*/ 8927333 h 9343576"/>
              <a:gd name="connsiteX188" fmla="*/ 2650808 w 9332595"/>
              <a:gd name="connsiteY188" fmla="*/ 8387266 h 9343576"/>
              <a:gd name="connsiteX189" fmla="*/ 3278505 w 9332595"/>
              <a:gd name="connsiteY189" fmla="*/ 7941496 h 9343576"/>
              <a:gd name="connsiteX190" fmla="*/ 3771900 w 9332595"/>
              <a:gd name="connsiteY190" fmla="*/ 7725279 h 9343576"/>
              <a:gd name="connsiteX191" fmla="*/ 3913823 w 9332595"/>
              <a:gd name="connsiteY191" fmla="*/ 7157589 h 9343576"/>
              <a:gd name="connsiteX192" fmla="*/ 3745230 w 9332595"/>
              <a:gd name="connsiteY192" fmla="*/ 6792781 h 9343576"/>
              <a:gd name="connsiteX193" fmla="*/ 3690938 w 9332595"/>
              <a:gd name="connsiteY193" fmla="*/ 6705151 h 9343576"/>
              <a:gd name="connsiteX194" fmla="*/ 3535680 w 9332595"/>
              <a:gd name="connsiteY194" fmla="*/ 6144129 h 9343576"/>
              <a:gd name="connsiteX195" fmla="*/ 3542348 w 9332595"/>
              <a:gd name="connsiteY195" fmla="*/ 5792656 h 9343576"/>
              <a:gd name="connsiteX196" fmla="*/ 3522345 w 9332595"/>
              <a:gd name="connsiteY196" fmla="*/ 5637399 h 9343576"/>
              <a:gd name="connsiteX197" fmla="*/ 3616643 w 9332595"/>
              <a:gd name="connsiteY197" fmla="*/ 4894449 h 9343576"/>
              <a:gd name="connsiteX198" fmla="*/ 4508183 w 9332595"/>
              <a:gd name="connsiteY198" fmla="*/ 4326759 h 9343576"/>
              <a:gd name="connsiteX199" fmla="*/ 5277803 w 9332595"/>
              <a:gd name="connsiteY199" fmla="*/ 4516306 h 9343576"/>
              <a:gd name="connsiteX200" fmla="*/ 5318760 w 9332595"/>
              <a:gd name="connsiteY200" fmla="*/ 4536309 h 9343576"/>
              <a:gd name="connsiteX201" fmla="*/ 5852160 w 9332595"/>
              <a:gd name="connsiteY201" fmla="*/ 5171626 h 9343576"/>
              <a:gd name="connsiteX202" fmla="*/ 5804535 w 9332595"/>
              <a:gd name="connsiteY202" fmla="*/ 5941246 h 9343576"/>
              <a:gd name="connsiteX203" fmla="*/ 5804535 w 9332595"/>
              <a:gd name="connsiteY203" fmla="*/ 6056499 h 9343576"/>
              <a:gd name="connsiteX204" fmla="*/ 5730240 w 9332595"/>
              <a:gd name="connsiteY204" fmla="*/ 6624189 h 9343576"/>
              <a:gd name="connsiteX205" fmla="*/ 5554980 w 9332595"/>
              <a:gd name="connsiteY205" fmla="*/ 6962326 h 9343576"/>
              <a:gd name="connsiteX206" fmla="*/ 5500688 w 9332595"/>
              <a:gd name="connsiteY206" fmla="*/ 7077579 h 9343576"/>
              <a:gd name="connsiteX207" fmla="*/ 5406390 w 9332595"/>
              <a:gd name="connsiteY207" fmla="*/ 7449054 h 9343576"/>
              <a:gd name="connsiteX208" fmla="*/ 5548313 w 9332595"/>
              <a:gd name="connsiteY208" fmla="*/ 7685274 h 9343576"/>
              <a:gd name="connsiteX209" fmla="*/ 5670233 w 9332595"/>
              <a:gd name="connsiteY209" fmla="*/ 7746234 h 9343576"/>
              <a:gd name="connsiteX210" fmla="*/ 6089333 w 9332595"/>
              <a:gd name="connsiteY210" fmla="*/ 7928162 h 9343576"/>
              <a:gd name="connsiteX211" fmla="*/ 6541770 w 9332595"/>
              <a:gd name="connsiteY211" fmla="*/ 8192004 h 9343576"/>
              <a:gd name="connsiteX212" fmla="*/ 6900863 w 9332595"/>
              <a:gd name="connsiteY212" fmla="*/ 8903521 h 93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9332595" h="9343576">
                <a:moveTo>
                  <a:pt x="9332595" y="5147814"/>
                </a:moveTo>
                <a:cubicBezTo>
                  <a:pt x="9332595" y="5884096"/>
                  <a:pt x="9332595" y="6620379"/>
                  <a:pt x="9332595" y="7349994"/>
                </a:cubicBezTo>
                <a:cubicBezTo>
                  <a:pt x="9325927" y="7363329"/>
                  <a:pt x="9319260" y="7376664"/>
                  <a:pt x="9312593" y="7390951"/>
                </a:cubicBezTo>
                <a:cubicBezTo>
                  <a:pt x="9231630" y="7627171"/>
                  <a:pt x="9116377" y="7843389"/>
                  <a:pt x="8967788" y="8039604"/>
                </a:cubicBezTo>
                <a:cubicBezTo>
                  <a:pt x="8569643" y="8559669"/>
                  <a:pt x="8035290" y="8890186"/>
                  <a:pt x="7434263" y="9120691"/>
                </a:cubicBezTo>
                <a:cubicBezTo>
                  <a:pt x="7218045" y="9201653"/>
                  <a:pt x="6988493" y="9269281"/>
                  <a:pt x="6765608" y="9343576"/>
                </a:cubicBezTo>
                <a:cubicBezTo>
                  <a:pt x="6738938" y="9343576"/>
                  <a:pt x="6717983" y="9343576"/>
                  <a:pt x="6691313" y="9343576"/>
                </a:cubicBezTo>
                <a:cubicBezTo>
                  <a:pt x="6562725" y="9295951"/>
                  <a:pt x="6522720" y="9194986"/>
                  <a:pt x="6536055" y="9073066"/>
                </a:cubicBezTo>
                <a:cubicBezTo>
                  <a:pt x="6536055" y="9059731"/>
                  <a:pt x="6536055" y="9046396"/>
                  <a:pt x="6536055" y="9025441"/>
                </a:cubicBezTo>
                <a:cubicBezTo>
                  <a:pt x="6536055" y="8769219"/>
                  <a:pt x="6435090" y="8559669"/>
                  <a:pt x="6212205" y="8417746"/>
                </a:cubicBezTo>
                <a:cubicBezTo>
                  <a:pt x="6111240" y="8350119"/>
                  <a:pt x="6002655" y="8302494"/>
                  <a:pt x="5888355" y="8249154"/>
                </a:cubicBezTo>
                <a:cubicBezTo>
                  <a:pt x="5706428" y="8161524"/>
                  <a:pt x="5516880" y="8093896"/>
                  <a:pt x="5348288" y="7999599"/>
                </a:cubicBezTo>
                <a:cubicBezTo>
                  <a:pt x="5138738" y="7884346"/>
                  <a:pt x="5010150" y="7709087"/>
                  <a:pt x="5017770" y="7452864"/>
                </a:cubicBezTo>
                <a:cubicBezTo>
                  <a:pt x="5024438" y="7358566"/>
                  <a:pt x="5011103" y="7256649"/>
                  <a:pt x="5017770" y="7162351"/>
                </a:cubicBezTo>
                <a:cubicBezTo>
                  <a:pt x="5024438" y="7108059"/>
                  <a:pt x="5037773" y="7047099"/>
                  <a:pt x="5072063" y="7007094"/>
                </a:cubicBezTo>
                <a:cubicBezTo>
                  <a:pt x="5166360" y="6891841"/>
                  <a:pt x="5227320" y="6764206"/>
                  <a:pt x="5253990" y="6615616"/>
                </a:cubicBezTo>
                <a:cubicBezTo>
                  <a:pt x="5267325" y="6534654"/>
                  <a:pt x="5301615" y="6460359"/>
                  <a:pt x="5382578" y="6419401"/>
                </a:cubicBezTo>
                <a:cubicBezTo>
                  <a:pt x="5450205" y="6386064"/>
                  <a:pt x="5483543" y="6250809"/>
                  <a:pt x="5436870" y="6203184"/>
                </a:cubicBezTo>
                <a:cubicBezTo>
                  <a:pt x="5355908" y="6108887"/>
                  <a:pt x="5369243" y="6013637"/>
                  <a:pt x="5403533" y="5912671"/>
                </a:cubicBezTo>
                <a:cubicBezTo>
                  <a:pt x="5464493" y="5689787"/>
                  <a:pt x="5497830" y="5466901"/>
                  <a:pt x="5471160" y="5237349"/>
                </a:cubicBezTo>
                <a:cubicBezTo>
                  <a:pt x="5457825" y="5129716"/>
                  <a:pt x="5430203" y="5014464"/>
                  <a:pt x="5335905" y="4960171"/>
                </a:cubicBezTo>
                <a:cubicBezTo>
                  <a:pt x="5187315" y="4872541"/>
                  <a:pt x="5032058" y="4791579"/>
                  <a:pt x="4876800" y="4717284"/>
                </a:cubicBezTo>
                <a:cubicBezTo>
                  <a:pt x="4694873" y="4636321"/>
                  <a:pt x="4485323" y="4676326"/>
                  <a:pt x="4295775" y="4737286"/>
                </a:cubicBezTo>
                <a:cubicBezTo>
                  <a:pt x="4079558" y="4804914"/>
                  <a:pt x="3950970" y="4953504"/>
                  <a:pt x="3897630" y="5169721"/>
                </a:cubicBezTo>
                <a:cubicBezTo>
                  <a:pt x="3836670" y="5433564"/>
                  <a:pt x="3884295" y="5696454"/>
                  <a:pt x="3945255" y="5953629"/>
                </a:cubicBezTo>
                <a:cubicBezTo>
                  <a:pt x="3965258" y="6034591"/>
                  <a:pt x="3958590" y="6115554"/>
                  <a:pt x="3904298" y="6183181"/>
                </a:cubicBezTo>
                <a:cubicBezTo>
                  <a:pt x="3850005" y="6250809"/>
                  <a:pt x="3877628" y="6372729"/>
                  <a:pt x="3945255" y="6412734"/>
                </a:cubicBezTo>
                <a:cubicBezTo>
                  <a:pt x="4026218" y="6460359"/>
                  <a:pt x="4046220" y="6527987"/>
                  <a:pt x="4073843" y="6608949"/>
                </a:cubicBezTo>
                <a:cubicBezTo>
                  <a:pt x="4107180" y="6716581"/>
                  <a:pt x="4141470" y="6845169"/>
                  <a:pt x="4215765" y="6932799"/>
                </a:cubicBezTo>
                <a:cubicBezTo>
                  <a:pt x="4310063" y="7040431"/>
                  <a:pt x="4331018" y="7155684"/>
                  <a:pt x="4323398" y="7284271"/>
                </a:cubicBezTo>
                <a:cubicBezTo>
                  <a:pt x="4316730" y="7365234"/>
                  <a:pt x="4316730" y="7439529"/>
                  <a:pt x="4316730" y="7520491"/>
                </a:cubicBezTo>
                <a:cubicBezTo>
                  <a:pt x="4316730" y="7642412"/>
                  <a:pt x="4275773" y="7756712"/>
                  <a:pt x="4188143" y="7831006"/>
                </a:cubicBezTo>
                <a:cubicBezTo>
                  <a:pt x="4080510" y="7925304"/>
                  <a:pt x="3965258" y="8006266"/>
                  <a:pt x="3843338" y="8073894"/>
                </a:cubicBezTo>
                <a:cubicBezTo>
                  <a:pt x="3668078" y="8168191"/>
                  <a:pt x="3478530" y="8235819"/>
                  <a:pt x="3296603" y="8316781"/>
                </a:cubicBezTo>
                <a:cubicBezTo>
                  <a:pt x="2966085" y="8465371"/>
                  <a:pt x="2783205" y="8714926"/>
                  <a:pt x="2796540" y="9093069"/>
                </a:cubicBezTo>
                <a:cubicBezTo>
                  <a:pt x="2803208" y="9274996"/>
                  <a:pt x="2695575" y="9363578"/>
                  <a:pt x="2512695" y="9315953"/>
                </a:cubicBezTo>
                <a:cubicBezTo>
                  <a:pt x="2080260" y="9200701"/>
                  <a:pt x="1662113" y="9052111"/>
                  <a:pt x="1276350" y="8822558"/>
                </a:cubicBezTo>
                <a:cubicBezTo>
                  <a:pt x="863918" y="8579671"/>
                  <a:pt x="500063" y="8275824"/>
                  <a:pt x="249555" y="7863391"/>
                </a:cubicBezTo>
                <a:cubicBezTo>
                  <a:pt x="148590" y="7701466"/>
                  <a:pt x="80963" y="7525254"/>
                  <a:pt x="0" y="7349994"/>
                </a:cubicBezTo>
                <a:cubicBezTo>
                  <a:pt x="0" y="6613712"/>
                  <a:pt x="0" y="5877429"/>
                  <a:pt x="0" y="5147814"/>
                </a:cubicBezTo>
                <a:cubicBezTo>
                  <a:pt x="6667" y="5134479"/>
                  <a:pt x="13335" y="5114476"/>
                  <a:pt x="13335" y="5100189"/>
                </a:cubicBezTo>
                <a:cubicBezTo>
                  <a:pt x="33338" y="4938264"/>
                  <a:pt x="87630" y="4796341"/>
                  <a:pt x="181928" y="4661086"/>
                </a:cubicBezTo>
                <a:cubicBezTo>
                  <a:pt x="310515" y="4471539"/>
                  <a:pt x="492443" y="4357239"/>
                  <a:pt x="688658" y="4256274"/>
                </a:cubicBezTo>
                <a:cubicBezTo>
                  <a:pt x="810578" y="4195314"/>
                  <a:pt x="938213" y="4134354"/>
                  <a:pt x="1060133" y="4060059"/>
                </a:cubicBezTo>
                <a:cubicBezTo>
                  <a:pt x="1114425" y="4026721"/>
                  <a:pt x="1167765" y="3972429"/>
                  <a:pt x="1182053" y="3918136"/>
                </a:cubicBezTo>
                <a:cubicBezTo>
                  <a:pt x="1256348" y="3620956"/>
                  <a:pt x="1040130" y="3411406"/>
                  <a:pt x="952500" y="3161851"/>
                </a:cubicBezTo>
                <a:lnTo>
                  <a:pt x="945833" y="3155184"/>
                </a:lnTo>
                <a:cubicBezTo>
                  <a:pt x="797243" y="2986591"/>
                  <a:pt x="749618" y="2790376"/>
                  <a:pt x="817245" y="2574159"/>
                </a:cubicBezTo>
                <a:cubicBezTo>
                  <a:pt x="830580" y="2533201"/>
                  <a:pt x="830580" y="2493196"/>
                  <a:pt x="823913" y="2452239"/>
                </a:cubicBezTo>
                <a:cubicBezTo>
                  <a:pt x="803910" y="2256024"/>
                  <a:pt x="769620" y="2054094"/>
                  <a:pt x="769620" y="1857879"/>
                </a:cubicBezTo>
                <a:cubicBezTo>
                  <a:pt x="776288" y="1580701"/>
                  <a:pt x="877253" y="1351149"/>
                  <a:pt x="1134428" y="1202559"/>
                </a:cubicBezTo>
                <a:cubicBezTo>
                  <a:pt x="1235393" y="1148266"/>
                  <a:pt x="1337310" y="1094926"/>
                  <a:pt x="1438275" y="1040634"/>
                </a:cubicBezTo>
                <a:cubicBezTo>
                  <a:pt x="1634490" y="933001"/>
                  <a:pt x="1850708" y="933001"/>
                  <a:pt x="2065973" y="953004"/>
                </a:cubicBezTo>
                <a:cubicBezTo>
                  <a:pt x="2531745" y="1000629"/>
                  <a:pt x="2842260" y="1270186"/>
                  <a:pt x="2937510" y="1715956"/>
                </a:cubicBezTo>
                <a:cubicBezTo>
                  <a:pt x="2985135" y="1945509"/>
                  <a:pt x="2957513" y="2181729"/>
                  <a:pt x="2917508" y="2411281"/>
                </a:cubicBezTo>
                <a:cubicBezTo>
                  <a:pt x="2910840" y="2452239"/>
                  <a:pt x="2904173" y="2505579"/>
                  <a:pt x="2917508" y="2539869"/>
                </a:cubicBezTo>
                <a:cubicBezTo>
                  <a:pt x="3005138" y="2776089"/>
                  <a:pt x="2950845" y="2978971"/>
                  <a:pt x="2788920" y="3160899"/>
                </a:cubicBezTo>
                <a:cubicBezTo>
                  <a:pt x="2768918" y="3180901"/>
                  <a:pt x="2755583" y="3208524"/>
                  <a:pt x="2747963" y="3235194"/>
                </a:cubicBezTo>
                <a:cubicBezTo>
                  <a:pt x="2707005" y="3329491"/>
                  <a:pt x="2680335" y="3431409"/>
                  <a:pt x="2626043" y="3505704"/>
                </a:cubicBezTo>
                <a:cubicBezTo>
                  <a:pt x="2551748" y="3613336"/>
                  <a:pt x="2538413" y="3721921"/>
                  <a:pt x="2551748" y="3843841"/>
                </a:cubicBezTo>
                <a:cubicBezTo>
                  <a:pt x="2565083" y="3965761"/>
                  <a:pt x="2592705" y="3999099"/>
                  <a:pt x="2713673" y="4040056"/>
                </a:cubicBezTo>
                <a:cubicBezTo>
                  <a:pt x="2733675" y="3992431"/>
                  <a:pt x="2761298" y="3945759"/>
                  <a:pt x="2787968" y="3891466"/>
                </a:cubicBezTo>
                <a:cubicBezTo>
                  <a:pt x="2943225" y="3607621"/>
                  <a:pt x="3192780" y="3445696"/>
                  <a:pt x="3469958" y="3310441"/>
                </a:cubicBezTo>
                <a:cubicBezTo>
                  <a:pt x="3611880" y="3242814"/>
                  <a:pt x="3747135" y="3175186"/>
                  <a:pt x="3882390" y="3100891"/>
                </a:cubicBezTo>
                <a:cubicBezTo>
                  <a:pt x="4010978" y="3026596"/>
                  <a:pt x="4050983" y="2777041"/>
                  <a:pt x="3976688" y="2648454"/>
                </a:cubicBezTo>
                <a:cubicBezTo>
                  <a:pt x="3909060" y="2526534"/>
                  <a:pt x="3861435" y="2405566"/>
                  <a:pt x="3801428" y="2276979"/>
                </a:cubicBezTo>
                <a:cubicBezTo>
                  <a:pt x="3788093" y="2256976"/>
                  <a:pt x="3774758" y="2229354"/>
                  <a:pt x="3760470" y="2209351"/>
                </a:cubicBezTo>
                <a:cubicBezTo>
                  <a:pt x="3605213" y="2054094"/>
                  <a:pt x="3550920" y="1804539"/>
                  <a:pt x="3638550" y="1594989"/>
                </a:cubicBezTo>
                <a:cubicBezTo>
                  <a:pt x="3645218" y="1568319"/>
                  <a:pt x="3651885" y="1540696"/>
                  <a:pt x="3651885" y="1520694"/>
                </a:cubicBezTo>
                <a:cubicBezTo>
                  <a:pt x="3638550" y="1392106"/>
                  <a:pt x="3610928" y="1271139"/>
                  <a:pt x="3604260" y="1142551"/>
                </a:cubicBezTo>
                <a:cubicBezTo>
                  <a:pt x="3556635" y="574861"/>
                  <a:pt x="3813810" y="109089"/>
                  <a:pt x="4434840" y="21459"/>
                </a:cubicBezTo>
                <a:cubicBezTo>
                  <a:pt x="4718685" y="-19499"/>
                  <a:pt x="5002530" y="-19499"/>
                  <a:pt x="5238750" y="183384"/>
                </a:cubicBezTo>
                <a:cubicBezTo>
                  <a:pt x="5252085" y="196719"/>
                  <a:pt x="5272088" y="196719"/>
                  <a:pt x="5286375" y="203386"/>
                </a:cubicBezTo>
                <a:cubicBezTo>
                  <a:pt x="5550218" y="284349"/>
                  <a:pt x="5698808" y="467229"/>
                  <a:pt x="5758815" y="730119"/>
                </a:cubicBezTo>
                <a:cubicBezTo>
                  <a:pt x="5819775" y="986341"/>
                  <a:pt x="5785485" y="1236849"/>
                  <a:pt x="5732145" y="1486404"/>
                </a:cubicBezTo>
                <a:cubicBezTo>
                  <a:pt x="5725478" y="1527361"/>
                  <a:pt x="5725478" y="1574034"/>
                  <a:pt x="5738813" y="1614991"/>
                </a:cubicBezTo>
                <a:cubicBezTo>
                  <a:pt x="5799773" y="1804539"/>
                  <a:pt x="5772150" y="1986466"/>
                  <a:pt x="5657850" y="2141724"/>
                </a:cubicBezTo>
                <a:cubicBezTo>
                  <a:pt x="5590223" y="2229354"/>
                  <a:pt x="5556885" y="2323651"/>
                  <a:pt x="5509260" y="2418901"/>
                </a:cubicBezTo>
                <a:cubicBezTo>
                  <a:pt x="5475923" y="2493196"/>
                  <a:pt x="5441633" y="2567491"/>
                  <a:pt x="5394008" y="2635119"/>
                </a:cubicBezTo>
                <a:cubicBezTo>
                  <a:pt x="5306378" y="2777041"/>
                  <a:pt x="5353050" y="3019929"/>
                  <a:pt x="5494973" y="3100891"/>
                </a:cubicBezTo>
                <a:cubicBezTo>
                  <a:pt x="5623560" y="3175186"/>
                  <a:pt x="5765483" y="3236146"/>
                  <a:pt x="5899785" y="3303774"/>
                </a:cubicBezTo>
                <a:cubicBezTo>
                  <a:pt x="6122670" y="3419026"/>
                  <a:pt x="6338888" y="3539994"/>
                  <a:pt x="6487478" y="3749544"/>
                </a:cubicBezTo>
                <a:cubicBezTo>
                  <a:pt x="6548438" y="3837174"/>
                  <a:pt x="6602730" y="3931471"/>
                  <a:pt x="6669405" y="4046724"/>
                </a:cubicBezTo>
                <a:cubicBezTo>
                  <a:pt x="6717030" y="3992431"/>
                  <a:pt x="6784658" y="3945759"/>
                  <a:pt x="6797993" y="3884799"/>
                </a:cubicBezTo>
                <a:cubicBezTo>
                  <a:pt x="6878955" y="3587619"/>
                  <a:pt x="6642735" y="3384736"/>
                  <a:pt x="6561773" y="3135181"/>
                </a:cubicBezTo>
                <a:lnTo>
                  <a:pt x="6555105" y="3128514"/>
                </a:lnTo>
                <a:cubicBezTo>
                  <a:pt x="6413183" y="2986591"/>
                  <a:pt x="6358890" y="2723701"/>
                  <a:pt x="6433185" y="2534154"/>
                </a:cubicBezTo>
                <a:cubicBezTo>
                  <a:pt x="6446520" y="2500816"/>
                  <a:pt x="6453188" y="2459859"/>
                  <a:pt x="6446520" y="2418901"/>
                </a:cubicBezTo>
                <a:cubicBezTo>
                  <a:pt x="6433185" y="2311269"/>
                  <a:pt x="6413183" y="2196016"/>
                  <a:pt x="6398895" y="2088384"/>
                </a:cubicBezTo>
                <a:cubicBezTo>
                  <a:pt x="6351270" y="1507359"/>
                  <a:pt x="6595110" y="1034919"/>
                  <a:pt x="7229475" y="940621"/>
                </a:cubicBezTo>
                <a:cubicBezTo>
                  <a:pt x="7513320" y="899664"/>
                  <a:pt x="7797165" y="899664"/>
                  <a:pt x="8033385" y="1102546"/>
                </a:cubicBezTo>
                <a:cubicBezTo>
                  <a:pt x="8046720" y="1115881"/>
                  <a:pt x="8074343" y="1122549"/>
                  <a:pt x="8094345" y="1129216"/>
                </a:cubicBezTo>
                <a:cubicBezTo>
                  <a:pt x="8337233" y="1203511"/>
                  <a:pt x="8479155" y="1372104"/>
                  <a:pt x="8546783" y="1608324"/>
                </a:cubicBezTo>
                <a:cubicBezTo>
                  <a:pt x="8621077" y="1885501"/>
                  <a:pt x="8580120" y="2161726"/>
                  <a:pt x="8526780" y="2438904"/>
                </a:cubicBezTo>
                <a:cubicBezTo>
                  <a:pt x="8520113" y="2465574"/>
                  <a:pt x="8513445" y="2493196"/>
                  <a:pt x="8520113" y="2519866"/>
                </a:cubicBezTo>
                <a:cubicBezTo>
                  <a:pt x="8607743" y="2762754"/>
                  <a:pt x="8561070" y="2972304"/>
                  <a:pt x="8384858" y="3155184"/>
                </a:cubicBezTo>
                <a:cubicBezTo>
                  <a:pt x="8371523" y="3168519"/>
                  <a:pt x="8364855" y="3196141"/>
                  <a:pt x="8351520" y="3216144"/>
                </a:cubicBezTo>
                <a:cubicBezTo>
                  <a:pt x="8303895" y="3323776"/>
                  <a:pt x="8250555" y="3439029"/>
                  <a:pt x="8202930" y="3546661"/>
                </a:cubicBezTo>
                <a:cubicBezTo>
                  <a:pt x="8115300" y="3736209"/>
                  <a:pt x="8121968" y="3979096"/>
                  <a:pt x="8338185" y="4073394"/>
                </a:cubicBezTo>
                <a:cubicBezTo>
                  <a:pt x="8453438" y="4121019"/>
                  <a:pt x="8561070" y="4181026"/>
                  <a:pt x="8668702" y="4241986"/>
                </a:cubicBezTo>
                <a:cubicBezTo>
                  <a:pt x="8924925" y="4370574"/>
                  <a:pt x="9147810" y="4545834"/>
                  <a:pt x="9256395" y="4823012"/>
                </a:cubicBezTo>
                <a:cubicBezTo>
                  <a:pt x="9284970" y="4939216"/>
                  <a:pt x="9305925" y="5046849"/>
                  <a:pt x="9332595" y="5147814"/>
                </a:cubicBezTo>
                <a:close/>
                <a:moveTo>
                  <a:pt x="6900863" y="8903521"/>
                </a:moveTo>
                <a:cubicBezTo>
                  <a:pt x="6955155" y="8890186"/>
                  <a:pt x="7001828" y="8883519"/>
                  <a:pt x="7042785" y="8862564"/>
                </a:cubicBezTo>
                <a:cubicBezTo>
                  <a:pt x="7326630" y="8740644"/>
                  <a:pt x="7617143" y="8633011"/>
                  <a:pt x="7886700" y="8484421"/>
                </a:cubicBezTo>
                <a:cubicBezTo>
                  <a:pt x="8291513" y="8261537"/>
                  <a:pt x="8622983" y="7957689"/>
                  <a:pt x="8839200" y="7545256"/>
                </a:cubicBezTo>
                <a:cubicBezTo>
                  <a:pt x="8893493" y="7444291"/>
                  <a:pt x="8954452" y="7329039"/>
                  <a:pt x="8954452" y="7214739"/>
                </a:cubicBezTo>
                <a:cubicBezTo>
                  <a:pt x="8967788" y="6572754"/>
                  <a:pt x="8961120" y="5931721"/>
                  <a:pt x="8961120" y="5289737"/>
                </a:cubicBezTo>
                <a:cubicBezTo>
                  <a:pt x="8961120" y="4999224"/>
                  <a:pt x="8832533" y="4776339"/>
                  <a:pt x="8569643" y="4641084"/>
                </a:cubicBezTo>
                <a:cubicBezTo>
                  <a:pt x="8495347" y="4600126"/>
                  <a:pt x="8421052" y="4573456"/>
                  <a:pt x="8353425" y="4533451"/>
                </a:cubicBezTo>
                <a:cubicBezTo>
                  <a:pt x="8224838" y="4459156"/>
                  <a:pt x="8089583" y="4384861"/>
                  <a:pt x="7968615" y="4297231"/>
                </a:cubicBezTo>
                <a:cubicBezTo>
                  <a:pt x="7867650" y="4222936"/>
                  <a:pt x="7793355" y="4115304"/>
                  <a:pt x="7786688" y="3986716"/>
                </a:cubicBezTo>
                <a:cubicBezTo>
                  <a:pt x="7780020" y="3858129"/>
                  <a:pt x="7773353" y="3730494"/>
                  <a:pt x="7773353" y="3601906"/>
                </a:cubicBezTo>
                <a:cubicBezTo>
                  <a:pt x="7773353" y="3547614"/>
                  <a:pt x="7786688" y="3486654"/>
                  <a:pt x="7820978" y="3453316"/>
                </a:cubicBezTo>
                <a:cubicBezTo>
                  <a:pt x="7908608" y="3338064"/>
                  <a:pt x="7962900" y="3217096"/>
                  <a:pt x="7996238" y="3081841"/>
                </a:cubicBezTo>
                <a:cubicBezTo>
                  <a:pt x="8016240" y="3020881"/>
                  <a:pt x="8063865" y="2959921"/>
                  <a:pt x="8111490" y="2906581"/>
                </a:cubicBezTo>
                <a:cubicBezTo>
                  <a:pt x="8165783" y="2852289"/>
                  <a:pt x="8192453" y="2764659"/>
                  <a:pt x="8152448" y="2703699"/>
                </a:cubicBezTo>
                <a:cubicBezTo>
                  <a:pt x="8098155" y="2629404"/>
                  <a:pt x="8104823" y="2548441"/>
                  <a:pt x="8119110" y="2460811"/>
                </a:cubicBezTo>
                <a:cubicBezTo>
                  <a:pt x="8152448" y="2278884"/>
                  <a:pt x="8180070" y="2096004"/>
                  <a:pt x="8193405" y="1914076"/>
                </a:cubicBezTo>
                <a:cubicBezTo>
                  <a:pt x="8200073" y="1792156"/>
                  <a:pt x="8180070" y="1657854"/>
                  <a:pt x="8071485" y="1583559"/>
                </a:cubicBezTo>
                <a:cubicBezTo>
                  <a:pt x="7936230" y="1489261"/>
                  <a:pt x="7780973" y="1414966"/>
                  <a:pt x="7632383" y="1354006"/>
                </a:cubicBezTo>
                <a:cubicBezTo>
                  <a:pt x="7544753" y="1320669"/>
                  <a:pt x="7442835" y="1327336"/>
                  <a:pt x="7341870" y="1334004"/>
                </a:cubicBezTo>
                <a:cubicBezTo>
                  <a:pt x="6977063" y="1354006"/>
                  <a:pt x="6774180" y="1543554"/>
                  <a:pt x="6760845" y="1901694"/>
                </a:cubicBezTo>
                <a:cubicBezTo>
                  <a:pt x="6754178" y="2097909"/>
                  <a:pt x="6801803" y="2299839"/>
                  <a:pt x="6815138" y="2496054"/>
                </a:cubicBezTo>
                <a:cubicBezTo>
                  <a:pt x="6821805" y="2563681"/>
                  <a:pt x="6801803" y="2631309"/>
                  <a:pt x="6781800" y="2692269"/>
                </a:cubicBezTo>
                <a:cubicBezTo>
                  <a:pt x="6748463" y="2766564"/>
                  <a:pt x="6755130" y="2860861"/>
                  <a:pt x="6822758" y="2901819"/>
                </a:cubicBezTo>
                <a:cubicBezTo>
                  <a:pt x="6897053" y="2949444"/>
                  <a:pt x="6917055" y="3017071"/>
                  <a:pt x="6944678" y="3091366"/>
                </a:cubicBezTo>
                <a:cubicBezTo>
                  <a:pt x="6978015" y="3192331"/>
                  <a:pt x="7005638" y="3300916"/>
                  <a:pt x="7073265" y="3381879"/>
                </a:cubicBezTo>
                <a:cubicBezTo>
                  <a:pt x="7154228" y="3476176"/>
                  <a:pt x="7174230" y="3578094"/>
                  <a:pt x="7167563" y="3692394"/>
                </a:cubicBezTo>
                <a:cubicBezTo>
                  <a:pt x="7167563" y="3760021"/>
                  <a:pt x="7160895" y="3834316"/>
                  <a:pt x="7167563" y="3901944"/>
                </a:cubicBezTo>
                <a:cubicBezTo>
                  <a:pt x="7174230" y="4070536"/>
                  <a:pt x="7099935" y="4199124"/>
                  <a:pt x="6971348" y="4293421"/>
                </a:cubicBezTo>
                <a:cubicBezTo>
                  <a:pt x="6870383" y="4367716"/>
                  <a:pt x="6748463" y="4428676"/>
                  <a:pt x="6633210" y="4482969"/>
                </a:cubicBezTo>
                <a:cubicBezTo>
                  <a:pt x="6471285" y="4557264"/>
                  <a:pt x="6362700" y="4502971"/>
                  <a:pt x="6322695" y="4327711"/>
                </a:cubicBezTo>
                <a:cubicBezTo>
                  <a:pt x="6261735" y="4071489"/>
                  <a:pt x="6113145" y="3881941"/>
                  <a:pt x="5883593" y="3753354"/>
                </a:cubicBezTo>
                <a:cubicBezTo>
                  <a:pt x="5680710" y="3645721"/>
                  <a:pt x="5478780" y="3550471"/>
                  <a:pt x="5282565" y="3436171"/>
                </a:cubicBezTo>
                <a:cubicBezTo>
                  <a:pt x="5147310" y="3361876"/>
                  <a:pt x="5026343" y="3254244"/>
                  <a:pt x="5005388" y="3098034"/>
                </a:cubicBezTo>
                <a:cubicBezTo>
                  <a:pt x="4978718" y="2929441"/>
                  <a:pt x="4992053" y="2759896"/>
                  <a:pt x="4992053" y="2591304"/>
                </a:cubicBezTo>
                <a:cubicBezTo>
                  <a:pt x="4992053" y="2564634"/>
                  <a:pt x="5012055" y="2537011"/>
                  <a:pt x="5033010" y="2510341"/>
                </a:cubicBezTo>
                <a:cubicBezTo>
                  <a:pt x="5127308" y="2402709"/>
                  <a:pt x="5174933" y="2274121"/>
                  <a:pt x="5208270" y="2138866"/>
                </a:cubicBezTo>
                <a:cubicBezTo>
                  <a:pt x="5228273" y="2077906"/>
                  <a:pt x="5269230" y="2016946"/>
                  <a:pt x="5315903" y="1970274"/>
                </a:cubicBezTo>
                <a:cubicBezTo>
                  <a:pt x="5363528" y="1922649"/>
                  <a:pt x="5410200" y="1828351"/>
                  <a:pt x="5370195" y="1780726"/>
                </a:cubicBezTo>
                <a:cubicBezTo>
                  <a:pt x="5295900" y="1693096"/>
                  <a:pt x="5315903" y="1598799"/>
                  <a:pt x="5336858" y="1496881"/>
                </a:cubicBezTo>
                <a:cubicBezTo>
                  <a:pt x="5370195" y="1314954"/>
                  <a:pt x="5404485" y="1125406"/>
                  <a:pt x="5397818" y="935859"/>
                </a:cubicBezTo>
                <a:cubicBezTo>
                  <a:pt x="5391150" y="672016"/>
                  <a:pt x="5269230" y="591054"/>
                  <a:pt x="5100638" y="557716"/>
                </a:cubicBezTo>
                <a:cubicBezTo>
                  <a:pt x="5059680" y="551049"/>
                  <a:pt x="5019675" y="510091"/>
                  <a:pt x="4978718" y="483421"/>
                </a:cubicBezTo>
                <a:cubicBezTo>
                  <a:pt x="4931093" y="456751"/>
                  <a:pt x="4891088" y="415794"/>
                  <a:pt x="4836795" y="409126"/>
                </a:cubicBezTo>
                <a:cubicBezTo>
                  <a:pt x="4742498" y="395791"/>
                  <a:pt x="4633913" y="389124"/>
                  <a:pt x="4539615" y="395791"/>
                </a:cubicBezTo>
                <a:cubicBezTo>
                  <a:pt x="4161473" y="429129"/>
                  <a:pt x="3958590" y="638679"/>
                  <a:pt x="3965258" y="1016821"/>
                </a:cubicBezTo>
                <a:cubicBezTo>
                  <a:pt x="3965258" y="1192081"/>
                  <a:pt x="4006215" y="1368294"/>
                  <a:pt x="4026218" y="1536886"/>
                </a:cubicBezTo>
                <a:cubicBezTo>
                  <a:pt x="4039553" y="1617849"/>
                  <a:pt x="4039553" y="1685476"/>
                  <a:pt x="3985260" y="1753104"/>
                </a:cubicBezTo>
                <a:cubicBezTo>
                  <a:pt x="3937635" y="1814064"/>
                  <a:pt x="3958590" y="1915029"/>
                  <a:pt x="4018598" y="1955986"/>
                </a:cubicBezTo>
                <a:cubicBezTo>
                  <a:pt x="4099560" y="2003611"/>
                  <a:pt x="4119563" y="2077906"/>
                  <a:pt x="4147185" y="2152201"/>
                </a:cubicBezTo>
                <a:cubicBezTo>
                  <a:pt x="4180523" y="2259834"/>
                  <a:pt x="4221480" y="2368419"/>
                  <a:pt x="4289108" y="2456049"/>
                </a:cubicBezTo>
                <a:cubicBezTo>
                  <a:pt x="4343400" y="2530344"/>
                  <a:pt x="4376738" y="2604639"/>
                  <a:pt x="4376738" y="2698936"/>
                </a:cubicBezTo>
                <a:cubicBezTo>
                  <a:pt x="4376738" y="2773231"/>
                  <a:pt x="4370070" y="2847526"/>
                  <a:pt x="4370070" y="2928489"/>
                </a:cubicBezTo>
                <a:cubicBezTo>
                  <a:pt x="4383405" y="3171376"/>
                  <a:pt x="4254818" y="3326634"/>
                  <a:pt x="4059555" y="3441886"/>
                </a:cubicBezTo>
                <a:cubicBezTo>
                  <a:pt x="3924300" y="3522849"/>
                  <a:pt x="3782378" y="3590476"/>
                  <a:pt x="3640455" y="3658104"/>
                </a:cubicBezTo>
                <a:cubicBezTo>
                  <a:pt x="3329940" y="3806694"/>
                  <a:pt x="3079433" y="4002909"/>
                  <a:pt x="3012758" y="4367716"/>
                </a:cubicBezTo>
                <a:cubicBezTo>
                  <a:pt x="2992755" y="4489636"/>
                  <a:pt x="2864168" y="4542976"/>
                  <a:pt x="2735580" y="4489636"/>
                </a:cubicBezTo>
                <a:cubicBezTo>
                  <a:pt x="2634615" y="4448679"/>
                  <a:pt x="2532698" y="4395339"/>
                  <a:pt x="2438400" y="4334379"/>
                </a:cubicBezTo>
                <a:cubicBezTo>
                  <a:pt x="2316480" y="4260084"/>
                  <a:pt x="2208848" y="4159119"/>
                  <a:pt x="2195513" y="4010529"/>
                </a:cubicBezTo>
                <a:cubicBezTo>
                  <a:pt x="2175510" y="3848604"/>
                  <a:pt x="2182178" y="3693346"/>
                  <a:pt x="2182178" y="3531421"/>
                </a:cubicBezTo>
                <a:cubicBezTo>
                  <a:pt x="2182178" y="3498084"/>
                  <a:pt x="2215515" y="3463794"/>
                  <a:pt x="2236470" y="3430456"/>
                </a:cubicBezTo>
                <a:cubicBezTo>
                  <a:pt x="2290763" y="3315204"/>
                  <a:pt x="2351723" y="3207571"/>
                  <a:pt x="2398395" y="3092319"/>
                </a:cubicBezTo>
                <a:cubicBezTo>
                  <a:pt x="2425065" y="3018024"/>
                  <a:pt x="2446020" y="2943729"/>
                  <a:pt x="2520315" y="2902771"/>
                </a:cubicBezTo>
                <a:cubicBezTo>
                  <a:pt x="2581275" y="2869434"/>
                  <a:pt x="2607945" y="2767516"/>
                  <a:pt x="2561273" y="2713224"/>
                </a:cubicBezTo>
                <a:cubicBezTo>
                  <a:pt x="2493645" y="2625594"/>
                  <a:pt x="2513648" y="2537964"/>
                  <a:pt x="2527935" y="2442714"/>
                </a:cubicBezTo>
                <a:cubicBezTo>
                  <a:pt x="2547938" y="2246499"/>
                  <a:pt x="2582228" y="2044569"/>
                  <a:pt x="2575560" y="1848354"/>
                </a:cubicBezTo>
                <a:cubicBezTo>
                  <a:pt x="2568893" y="1638804"/>
                  <a:pt x="2460308" y="1483546"/>
                  <a:pt x="2258378" y="1395916"/>
                </a:cubicBezTo>
                <a:cubicBezTo>
                  <a:pt x="2096453" y="1328289"/>
                  <a:pt x="1927860" y="1314954"/>
                  <a:pt x="1758315" y="1341624"/>
                </a:cubicBezTo>
                <a:cubicBezTo>
                  <a:pt x="1697355" y="1348291"/>
                  <a:pt x="1636395" y="1389249"/>
                  <a:pt x="1583055" y="1422586"/>
                </a:cubicBezTo>
                <a:cubicBezTo>
                  <a:pt x="1528763" y="1449256"/>
                  <a:pt x="1482090" y="1496881"/>
                  <a:pt x="1427798" y="1510216"/>
                </a:cubicBezTo>
                <a:cubicBezTo>
                  <a:pt x="1259205" y="1543554"/>
                  <a:pt x="1184910" y="1658806"/>
                  <a:pt x="1157288" y="1814064"/>
                </a:cubicBezTo>
                <a:cubicBezTo>
                  <a:pt x="1123950" y="2043616"/>
                  <a:pt x="1163955" y="2259834"/>
                  <a:pt x="1224915" y="2476051"/>
                </a:cubicBezTo>
                <a:cubicBezTo>
                  <a:pt x="1244918" y="2557014"/>
                  <a:pt x="1251585" y="2631309"/>
                  <a:pt x="1198245" y="2698936"/>
                </a:cubicBezTo>
                <a:cubicBezTo>
                  <a:pt x="1150620" y="2759896"/>
                  <a:pt x="1171575" y="2860861"/>
                  <a:pt x="1231583" y="2901819"/>
                </a:cubicBezTo>
                <a:cubicBezTo>
                  <a:pt x="1319213" y="2949444"/>
                  <a:pt x="1332548" y="3037074"/>
                  <a:pt x="1366838" y="3118036"/>
                </a:cubicBezTo>
                <a:cubicBezTo>
                  <a:pt x="1400175" y="3219001"/>
                  <a:pt x="1461135" y="3320919"/>
                  <a:pt x="1502093" y="3421884"/>
                </a:cubicBezTo>
                <a:cubicBezTo>
                  <a:pt x="1528763" y="3482844"/>
                  <a:pt x="1569720" y="3543804"/>
                  <a:pt x="1576388" y="3611431"/>
                </a:cubicBezTo>
                <a:cubicBezTo>
                  <a:pt x="1589723" y="3705729"/>
                  <a:pt x="1569720" y="3800979"/>
                  <a:pt x="1576388" y="3895276"/>
                </a:cubicBezTo>
                <a:cubicBezTo>
                  <a:pt x="1583055" y="4118161"/>
                  <a:pt x="1461135" y="4273419"/>
                  <a:pt x="1285875" y="4388671"/>
                </a:cubicBezTo>
                <a:cubicBezTo>
                  <a:pt x="1150620" y="4476301"/>
                  <a:pt x="1008698" y="4543929"/>
                  <a:pt x="860108" y="4611556"/>
                </a:cubicBezTo>
                <a:cubicBezTo>
                  <a:pt x="536258" y="4760146"/>
                  <a:pt x="387668" y="5009701"/>
                  <a:pt x="387668" y="5367841"/>
                </a:cubicBezTo>
                <a:cubicBezTo>
                  <a:pt x="394335" y="5955534"/>
                  <a:pt x="394335" y="6543226"/>
                  <a:pt x="387668" y="7137587"/>
                </a:cubicBezTo>
                <a:cubicBezTo>
                  <a:pt x="387668" y="7259506"/>
                  <a:pt x="407670" y="7367139"/>
                  <a:pt x="461963" y="7468104"/>
                </a:cubicBezTo>
                <a:cubicBezTo>
                  <a:pt x="529590" y="7590024"/>
                  <a:pt x="590550" y="7710991"/>
                  <a:pt x="678180" y="7819576"/>
                </a:cubicBezTo>
                <a:cubicBezTo>
                  <a:pt x="1022985" y="8278681"/>
                  <a:pt x="1495425" y="8562526"/>
                  <a:pt x="2015490" y="8772076"/>
                </a:cubicBezTo>
                <a:cubicBezTo>
                  <a:pt x="2157413" y="8826369"/>
                  <a:pt x="2299335" y="8873041"/>
                  <a:pt x="2447925" y="8927333"/>
                </a:cubicBezTo>
                <a:cubicBezTo>
                  <a:pt x="2474595" y="8717783"/>
                  <a:pt x="2535555" y="8542524"/>
                  <a:pt x="2650808" y="8387266"/>
                </a:cubicBezTo>
                <a:cubicBezTo>
                  <a:pt x="2812733" y="8171049"/>
                  <a:pt x="3042285" y="8042462"/>
                  <a:pt x="3278505" y="7941496"/>
                </a:cubicBezTo>
                <a:cubicBezTo>
                  <a:pt x="3440430" y="7867201"/>
                  <a:pt x="3602355" y="7792906"/>
                  <a:pt x="3771900" y="7725279"/>
                </a:cubicBezTo>
                <a:cubicBezTo>
                  <a:pt x="4001453" y="7637649"/>
                  <a:pt x="4008120" y="7347137"/>
                  <a:pt x="3913823" y="7157589"/>
                </a:cubicBezTo>
                <a:cubicBezTo>
                  <a:pt x="3852863" y="7035669"/>
                  <a:pt x="3806190" y="6914701"/>
                  <a:pt x="3745230" y="6792781"/>
                </a:cubicBezTo>
                <a:cubicBezTo>
                  <a:pt x="3731895" y="6759444"/>
                  <a:pt x="3711893" y="6725154"/>
                  <a:pt x="3690938" y="6705151"/>
                </a:cubicBezTo>
                <a:cubicBezTo>
                  <a:pt x="3542348" y="6543226"/>
                  <a:pt x="3474720" y="6353679"/>
                  <a:pt x="3535680" y="6144129"/>
                </a:cubicBezTo>
                <a:cubicBezTo>
                  <a:pt x="3569018" y="6022209"/>
                  <a:pt x="3562350" y="5907909"/>
                  <a:pt x="3542348" y="5792656"/>
                </a:cubicBezTo>
                <a:cubicBezTo>
                  <a:pt x="3529013" y="5745031"/>
                  <a:pt x="3529013" y="5691691"/>
                  <a:pt x="3522345" y="5637399"/>
                </a:cubicBezTo>
                <a:cubicBezTo>
                  <a:pt x="3502343" y="5381176"/>
                  <a:pt x="3509010" y="5130669"/>
                  <a:pt x="3616643" y="4894449"/>
                </a:cubicBezTo>
                <a:cubicBezTo>
                  <a:pt x="3791903" y="4516306"/>
                  <a:pt x="4116705" y="4361049"/>
                  <a:pt x="4508183" y="4326759"/>
                </a:cubicBezTo>
                <a:cubicBezTo>
                  <a:pt x="4785360" y="4300089"/>
                  <a:pt x="5054918" y="4306756"/>
                  <a:pt x="5277803" y="4516306"/>
                </a:cubicBezTo>
                <a:cubicBezTo>
                  <a:pt x="5291138" y="4522974"/>
                  <a:pt x="5304473" y="4529641"/>
                  <a:pt x="5318760" y="4536309"/>
                </a:cubicBezTo>
                <a:cubicBezTo>
                  <a:pt x="5635943" y="4630606"/>
                  <a:pt x="5797868" y="4860159"/>
                  <a:pt x="5852160" y="5171626"/>
                </a:cubicBezTo>
                <a:cubicBezTo>
                  <a:pt x="5893118" y="5427849"/>
                  <a:pt x="5858828" y="5685024"/>
                  <a:pt x="5804535" y="5941246"/>
                </a:cubicBezTo>
                <a:cubicBezTo>
                  <a:pt x="5797868" y="5974584"/>
                  <a:pt x="5791200" y="6022209"/>
                  <a:pt x="5804535" y="6056499"/>
                </a:cubicBezTo>
                <a:cubicBezTo>
                  <a:pt x="5885498" y="6259381"/>
                  <a:pt x="5858828" y="6461312"/>
                  <a:pt x="5730240" y="6624189"/>
                </a:cubicBezTo>
                <a:cubicBezTo>
                  <a:pt x="5649278" y="6731821"/>
                  <a:pt x="5601653" y="6847074"/>
                  <a:pt x="5554980" y="6962326"/>
                </a:cubicBezTo>
                <a:cubicBezTo>
                  <a:pt x="5541645" y="7003284"/>
                  <a:pt x="5521643" y="7043289"/>
                  <a:pt x="5500688" y="7077579"/>
                </a:cubicBezTo>
                <a:cubicBezTo>
                  <a:pt x="5406390" y="7192831"/>
                  <a:pt x="5406390" y="7313799"/>
                  <a:pt x="5406390" y="7449054"/>
                </a:cubicBezTo>
                <a:cubicBezTo>
                  <a:pt x="5413058" y="7564306"/>
                  <a:pt x="5460683" y="7630981"/>
                  <a:pt x="5548313" y="7685274"/>
                </a:cubicBezTo>
                <a:cubicBezTo>
                  <a:pt x="5589270" y="7705276"/>
                  <a:pt x="5629275" y="7732899"/>
                  <a:pt x="5670233" y="7746234"/>
                </a:cubicBezTo>
                <a:cubicBezTo>
                  <a:pt x="5812155" y="7807194"/>
                  <a:pt x="5954078" y="7861487"/>
                  <a:pt x="6089333" y="7928162"/>
                </a:cubicBezTo>
                <a:cubicBezTo>
                  <a:pt x="6244590" y="8009124"/>
                  <a:pt x="6399848" y="8090087"/>
                  <a:pt x="6541770" y="8192004"/>
                </a:cubicBezTo>
                <a:cubicBezTo>
                  <a:pt x="6745605" y="8356787"/>
                  <a:pt x="6867525" y="8606341"/>
                  <a:pt x="6900863" y="89035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8700" r="31622"/>
          <a:stretch/>
        </p:blipFill>
        <p:spPr>
          <a:xfrm>
            <a:off x="12161744" y="0"/>
            <a:ext cx="6126256" cy="10287000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30C65752-5E3E-4029-9DDA-A9CD55C96A00}"/>
              </a:ext>
            </a:extLst>
          </p:cNvPr>
          <p:cNvSpPr/>
          <p:nvPr/>
        </p:nvSpPr>
        <p:spPr>
          <a:xfrm>
            <a:off x="1028699" y="2171700"/>
            <a:ext cx="8342704" cy="1524000"/>
          </a:xfrm>
          <a:prstGeom prst="homePlate">
            <a:avLst/>
          </a:prstGeom>
          <a:solidFill>
            <a:schemeClr val="accent4"/>
          </a:solid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020E13B-5D82-4C4F-964A-B93FBC02FC99}"/>
              </a:ext>
            </a:extLst>
          </p:cNvPr>
          <p:cNvSpPr txBox="1"/>
          <p:nvPr/>
        </p:nvSpPr>
        <p:spPr>
          <a:xfrm>
            <a:off x="1371601" y="2324100"/>
            <a:ext cx="7772400" cy="837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dirty="0">
                <a:solidFill>
                  <a:schemeClr val="bg1"/>
                </a:solidFill>
                <a:latin typeface="Jura Medium"/>
              </a:rPr>
              <a:t>Round tables in the Public </a:t>
            </a:r>
            <a:r>
              <a:rPr lang="en-US" sz="3200" dirty="0" smtClean="0">
                <a:solidFill>
                  <a:schemeClr val="bg1"/>
                </a:solidFill>
                <a:latin typeface="Jura Medium"/>
              </a:rPr>
              <a:t>Chamber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solidFill>
                  <a:schemeClr val="bg1"/>
                </a:solidFill>
                <a:latin typeface="Jura Medium"/>
              </a:rPr>
              <a:t> and State </a:t>
            </a:r>
            <a:r>
              <a:rPr lang="en-US" sz="3200" dirty="0">
                <a:solidFill>
                  <a:schemeClr val="bg1"/>
                </a:solidFill>
                <a:latin typeface="Jura Medium"/>
              </a:rPr>
              <a:t>Duma</a:t>
            </a:r>
            <a:endParaRPr lang="ru-RU" sz="3200" dirty="0">
              <a:solidFill>
                <a:schemeClr val="bg1"/>
              </a:solidFill>
              <a:latin typeface="Jura Medium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56C6BC6-576E-4C6C-BFEA-EE41513AD6D5}"/>
              </a:ext>
            </a:extLst>
          </p:cNvPr>
          <p:cNvSpPr txBox="1"/>
          <p:nvPr/>
        </p:nvSpPr>
        <p:spPr>
          <a:xfrm>
            <a:off x="1447800" y="4305300"/>
            <a:ext cx="8458200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802"/>
              </a:lnSpc>
              <a:spcAft>
                <a:spcPts val="3600"/>
              </a:spcAft>
              <a:buFont typeface="+mj-lt"/>
              <a:buAutoNum type="romanUcPeriod"/>
            </a:pPr>
            <a:r>
              <a:rPr lang="en-US" sz="2925" dirty="0">
                <a:solidFill>
                  <a:schemeClr val="bg1"/>
                </a:solidFill>
              </a:rPr>
              <a:t>A decision was made to establish a working </a:t>
            </a:r>
            <a:r>
              <a:rPr lang="en-US" sz="2925" dirty="0" smtClean="0">
                <a:solidFill>
                  <a:schemeClr val="bg1"/>
                </a:solidFill>
              </a:rPr>
              <a:t>group </a:t>
            </a:r>
            <a:r>
              <a:rPr lang="en-US" sz="2925" b="1" dirty="0" smtClean="0">
                <a:solidFill>
                  <a:schemeClr val="bg1"/>
                </a:solidFill>
              </a:rPr>
              <a:t>to revise the criteria for disability</a:t>
            </a:r>
          </a:p>
          <a:p>
            <a:pPr marL="571500" indent="-571500">
              <a:lnSpc>
                <a:spcPts val="3802"/>
              </a:lnSpc>
              <a:spcAft>
                <a:spcPts val="360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bg1"/>
                </a:solidFill>
              </a:rPr>
              <a:t>Proposals </a:t>
            </a:r>
            <a:r>
              <a:rPr lang="en-US" sz="2800" dirty="0">
                <a:solidFill>
                  <a:schemeClr val="bg1"/>
                </a:solidFill>
              </a:rPr>
              <a:t>were sent to the relevant departments to solve the problem of the availability of drugs from preferential categories</a:t>
            </a:r>
            <a:endParaRPr lang="en-US" sz="2800" dirty="0">
              <a:solidFill>
                <a:schemeClr val="bg1"/>
              </a:solidFill>
              <a:latin typeface="HK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70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85C0BF-89DE-444B-AC16-9AD818726A34}"/>
              </a:ext>
            </a:extLst>
          </p:cNvPr>
          <p:cNvGrpSpPr/>
          <p:nvPr/>
        </p:nvGrpSpPr>
        <p:grpSpPr>
          <a:xfrm>
            <a:off x="8404268" y="1903665"/>
            <a:ext cx="9883732" cy="7430835"/>
            <a:chOff x="7848600" y="1485900"/>
            <a:chExt cx="10439400" cy="78486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 rotWithShape="1">
            <a:blip r:embed="rId3"/>
            <a:srcRect l="25830" t="27614" r="24932" b="26683"/>
            <a:stretch/>
          </p:blipFill>
          <p:spPr>
            <a:xfrm>
              <a:off x="9677400" y="2019300"/>
              <a:ext cx="8610600" cy="558981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ноутбук, компьютер, электр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7B0D23-873A-4CBB-B8E4-81991488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01" b="3650"/>
            <a:stretch/>
          </p:blipFill>
          <p:spPr>
            <a:xfrm>
              <a:off x="7848600" y="1485900"/>
              <a:ext cx="10439400" cy="784860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371600" y="6616700"/>
            <a:ext cx="5750608" cy="15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5"/>
              </a:lnSpc>
            </a:pPr>
            <a:r>
              <a:rPr lang="en-US" sz="2750" dirty="0">
                <a:latin typeface="HK Grotesk Medium"/>
              </a:rPr>
              <a:t>Number of webinars </a:t>
            </a:r>
            <a:r>
              <a:rPr lang="ru-RU" sz="2750" dirty="0" smtClean="0">
                <a:latin typeface="HK Grotesk Medium"/>
              </a:rPr>
              <a:t>:</a:t>
            </a:r>
            <a:endParaRPr lang="ru-RU" sz="2750" dirty="0">
              <a:latin typeface="HK Grotesk Medium"/>
            </a:endParaRPr>
          </a:p>
          <a:p>
            <a:pPr>
              <a:lnSpc>
                <a:spcPts val="2915"/>
              </a:lnSpc>
            </a:pPr>
            <a:endParaRPr lang="ru-RU" sz="2750" dirty="0">
              <a:latin typeface="HK Grotesk Medium"/>
            </a:endParaRPr>
          </a:p>
          <a:p>
            <a:pPr>
              <a:lnSpc>
                <a:spcPts val="2915"/>
              </a:lnSpc>
            </a:pPr>
            <a:endParaRPr lang="en-US" sz="2750" dirty="0">
              <a:latin typeface="HK Grotesk Medium"/>
            </a:endParaRPr>
          </a:p>
          <a:p>
            <a:pPr lvl="0">
              <a:lnSpc>
                <a:spcPts val="2915"/>
              </a:lnSpc>
            </a:pPr>
            <a:r>
              <a:rPr lang="en-US" sz="2750" dirty="0">
                <a:latin typeface="HK Grotesk Medium"/>
              </a:rPr>
              <a:t>Number of participants </a:t>
            </a:r>
            <a:r>
              <a:rPr lang="ru-RU" sz="2750" dirty="0" smtClean="0">
                <a:latin typeface="HK Grotesk Medium"/>
              </a:rPr>
              <a:t>:</a:t>
            </a:r>
            <a:r>
              <a:rPr lang="en-US" sz="2750" dirty="0" smtClean="0">
                <a:latin typeface="HK Grotesk Medium"/>
              </a:rPr>
              <a:t> </a:t>
            </a:r>
            <a:endParaRPr lang="ru-RU" sz="2750" dirty="0">
              <a:latin typeface="HK Grotesk Medium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719D39B8-AA65-4650-8C01-0810A10D208F}"/>
              </a:ext>
            </a:extLst>
          </p:cNvPr>
          <p:cNvSpPr/>
          <p:nvPr/>
        </p:nvSpPr>
        <p:spPr>
          <a:xfrm>
            <a:off x="1028699" y="2476500"/>
            <a:ext cx="7962901" cy="1524000"/>
          </a:xfrm>
          <a:prstGeom prst="homePlate">
            <a:avLst/>
          </a:prstGeom>
          <a:solidFill>
            <a:schemeClr val="tx1"/>
          </a:solidFill>
        </p:spPr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3669640-3473-4219-9138-208AB9069641}"/>
              </a:ext>
            </a:extLst>
          </p:cNvPr>
          <p:cNvSpPr txBox="1"/>
          <p:nvPr/>
        </p:nvSpPr>
        <p:spPr>
          <a:xfrm>
            <a:off x="1371600" y="2682140"/>
            <a:ext cx="9379881" cy="11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4400" dirty="0">
                <a:solidFill>
                  <a:srgbClr val="FFFFFF"/>
                </a:solidFill>
                <a:latin typeface="HK Grotesk Medium"/>
              </a:rPr>
              <a:t>Project "Harmony in the soul - healthy skin"</a:t>
            </a:r>
            <a:endParaRPr lang="en-US" sz="4400" b="1" dirty="0">
              <a:solidFill>
                <a:schemeClr val="bg1"/>
              </a:solidFill>
              <a:latin typeface="Jura Medium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DA73464-9D09-4D2D-A6E1-2BDD3DD7B9E3}"/>
              </a:ext>
            </a:extLst>
          </p:cNvPr>
          <p:cNvSpPr/>
          <p:nvPr/>
        </p:nvSpPr>
        <p:spPr>
          <a:xfrm>
            <a:off x="13792199" y="7581900"/>
            <a:ext cx="1410823" cy="228600"/>
          </a:xfrm>
          <a:prstGeom prst="rect">
            <a:avLst/>
          </a:prstGeom>
          <a:solidFill>
            <a:srgbClr val="070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97A29-4C26-4424-A155-5CE0644C1D46}"/>
              </a:ext>
            </a:extLst>
          </p:cNvPr>
          <p:cNvSpPr txBox="1"/>
          <p:nvPr/>
        </p:nvSpPr>
        <p:spPr>
          <a:xfrm>
            <a:off x="1295400" y="4533900"/>
            <a:ext cx="6627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Free psychologist consultations</a:t>
            </a:r>
            <a:endParaRPr lang="ru-RU" sz="320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5CE0AF-D766-44E9-BA26-744B930E5311}"/>
              </a:ext>
            </a:extLst>
          </p:cNvPr>
          <p:cNvCxnSpPr/>
          <p:nvPr/>
        </p:nvCxnSpPr>
        <p:spPr>
          <a:xfrm>
            <a:off x="1371600" y="59055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1ACF5D1-D6CD-40BB-A0C2-E5D891D35651}"/>
              </a:ext>
            </a:extLst>
          </p:cNvPr>
          <p:cNvGrpSpPr/>
          <p:nvPr/>
        </p:nvGrpSpPr>
        <p:grpSpPr>
          <a:xfrm>
            <a:off x="5753100" y="6362700"/>
            <a:ext cx="952500" cy="823238"/>
            <a:chOff x="6781800" y="6146790"/>
            <a:chExt cx="952500" cy="82323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8C094F9-128F-4138-AFCC-CA22ED0D0112}"/>
                </a:ext>
              </a:extLst>
            </p:cNvPr>
            <p:cNvSpPr/>
            <p:nvPr/>
          </p:nvSpPr>
          <p:spPr>
            <a:xfrm>
              <a:off x="6842073" y="6146790"/>
              <a:ext cx="823238" cy="82323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1A0B63-50E0-457D-B80E-3621516A270C}"/>
                </a:ext>
              </a:extLst>
            </p:cNvPr>
            <p:cNvSpPr txBox="1"/>
            <p:nvPr/>
          </p:nvSpPr>
          <p:spPr>
            <a:xfrm>
              <a:off x="6781800" y="6362700"/>
              <a:ext cx="952500" cy="47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800" b="1" dirty="0">
                  <a:latin typeface="+mj-lt"/>
                </a:rPr>
                <a:t>11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EA2C064-0DC6-4D7B-ABA4-BEE9CF78B34A}"/>
              </a:ext>
            </a:extLst>
          </p:cNvPr>
          <p:cNvGrpSpPr/>
          <p:nvPr/>
        </p:nvGrpSpPr>
        <p:grpSpPr>
          <a:xfrm>
            <a:off x="5791200" y="7485518"/>
            <a:ext cx="952500" cy="823238"/>
            <a:chOff x="6721527" y="6072862"/>
            <a:chExt cx="952500" cy="82323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3175394-DCED-4E0E-8C28-25B0E74C92B4}"/>
                </a:ext>
              </a:extLst>
            </p:cNvPr>
            <p:cNvSpPr/>
            <p:nvPr/>
          </p:nvSpPr>
          <p:spPr>
            <a:xfrm>
              <a:off x="6781800" y="6072862"/>
              <a:ext cx="823238" cy="82323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CA1D9F-2E17-4314-8CF4-F74C1D524026}"/>
                </a:ext>
              </a:extLst>
            </p:cNvPr>
            <p:cNvSpPr txBox="1"/>
            <p:nvPr/>
          </p:nvSpPr>
          <p:spPr>
            <a:xfrm>
              <a:off x="6721527" y="6296174"/>
              <a:ext cx="952500" cy="47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800" b="1" dirty="0">
                  <a:latin typeface="+mj-lt"/>
                </a:rPr>
                <a:t>483</a:t>
              </a:r>
              <a:endParaRPr lang="ru-RU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rot="-5400000">
            <a:off x="3472105" y="6502429"/>
            <a:ext cx="5400189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AutoShape 6"/>
          <p:cNvSpPr/>
          <p:nvPr/>
        </p:nvSpPr>
        <p:spPr>
          <a:xfrm rot="-5400000">
            <a:off x="9362388" y="6449112"/>
            <a:ext cx="5506824" cy="0"/>
          </a:xfrm>
          <a:prstGeom prst="line">
            <a:avLst/>
          </a:prstGeom>
          <a:ln w="9525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066800" y="1857375"/>
            <a:ext cx="16230600" cy="79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dirty="0">
                <a:solidFill>
                  <a:srgbClr val="FFFFFF"/>
                </a:solidFill>
                <a:latin typeface="Jura Medium"/>
              </a:rPr>
              <a:t>Traveling schools in Russia</a:t>
            </a:r>
            <a:endParaRPr lang="en-US" sz="5499" dirty="0">
              <a:solidFill>
                <a:srgbClr val="FFFFFF"/>
              </a:solidFill>
              <a:latin typeface="Jura Medium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BF7B2C1-82A0-456A-AE1C-E70C35F8194D}"/>
              </a:ext>
            </a:extLst>
          </p:cNvPr>
          <p:cNvGrpSpPr/>
          <p:nvPr/>
        </p:nvGrpSpPr>
        <p:grpSpPr>
          <a:xfrm>
            <a:off x="995786" y="5773144"/>
            <a:ext cx="4248000" cy="3429380"/>
            <a:chOff x="995786" y="5773144"/>
            <a:chExt cx="4248000" cy="342938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4000" contrast="34000"/>
                      </a14:imgEffect>
                    </a14:imgLayer>
                  </a14:imgProps>
                </a:ext>
              </a:extLst>
            </a:blip>
            <a:srcRect r="6947"/>
            <a:stretch/>
          </p:blipFill>
          <p:spPr>
            <a:xfrm>
              <a:off x="995786" y="5773144"/>
              <a:ext cx="4248000" cy="3429380"/>
            </a:xfrm>
            <a:prstGeom prst="rect">
              <a:avLst/>
            </a:prstGeom>
            <a:effectLst/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4F5AFB1-0203-42A5-B855-E4D914A2AB3A}"/>
                </a:ext>
              </a:extLst>
            </p:cNvPr>
            <p:cNvSpPr/>
            <p:nvPr/>
          </p:nvSpPr>
          <p:spPr>
            <a:xfrm>
              <a:off x="995786" y="5773144"/>
              <a:ext cx="4247998" cy="3429380"/>
            </a:xfrm>
            <a:prstGeom prst="rect">
              <a:avLst/>
            </a:prstGeom>
            <a:solidFill>
              <a:schemeClr val="accent3">
                <a:lumMod val="2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29C2E2D-F375-4C2E-8D23-95CE89FF7963}"/>
              </a:ext>
            </a:extLst>
          </p:cNvPr>
          <p:cNvGrpSpPr/>
          <p:nvPr/>
        </p:nvGrpSpPr>
        <p:grpSpPr>
          <a:xfrm>
            <a:off x="7011746" y="5773144"/>
            <a:ext cx="4248000" cy="3419049"/>
            <a:chOff x="6974893" y="5773143"/>
            <a:chExt cx="4248000" cy="342938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3793"/>
                      </a14:imgEffect>
                      <a14:imgEffect>
                        <a14:saturation sat="76000"/>
                      </a14:imgEffect>
                      <a14:imgEffect>
                        <a14:brightnessContrast bright="34000" contrast="34000"/>
                      </a14:imgEffect>
                    </a14:imgLayer>
                  </a14:imgProps>
                </a:ext>
              </a:extLst>
            </a:blip>
            <a:srcRect l="6537"/>
            <a:stretch/>
          </p:blipFill>
          <p:spPr>
            <a:xfrm>
              <a:off x="6974893" y="5773143"/>
              <a:ext cx="4248000" cy="3429381"/>
            </a:xfrm>
            <a:prstGeom prst="rect">
              <a:avLst/>
            </a:prstGeom>
            <a:effectLst/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9A85888-8133-4315-90AF-A1C9BEF556D8}"/>
                </a:ext>
              </a:extLst>
            </p:cNvPr>
            <p:cNvSpPr/>
            <p:nvPr/>
          </p:nvSpPr>
          <p:spPr>
            <a:xfrm>
              <a:off x="6974893" y="5773143"/>
              <a:ext cx="4248000" cy="3429381"/>
            </a:xfrm>
            <a:prstGeom prst="rect">
              <a:avLst/>
            </a:prstGeom>
            <a:solidFill>
              <a:schemeClr val="accent3">
                <a:lumMod val="2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8AF684F-CD7B-41F3-AA75-6C56ABCA3670}"/>
              </a:ext>
            </a:extLst>
          </p:cNvPr>
          <p:cNvGrpSpPr/>
          <p:nvPr/>
        </p:nvGrpSpPr>
        <p:grpSpPr>
          <a:xfrm>
            <a:off x="13027705" y="5773144"/>
            <a:ext cx="4250496" cy="3419050"/>
            <a:chOff x="13027705" y="5783475"/>
            <a:chExt cx="4250496" cy="34190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4000" contrast="3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030201" y="5783475"/>
              <a:ext cx="4248000" cy="3419050"/>
            </a:xfrm>
            <a:prstGeom prst="rect">
              <a:avLst/>
            </a:prstGeom>
            <a:effectLst/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AC323FA-94C5-4553-8EAD-D76D555EFA35}"/>
                </a:ext>
              </a:extLst>
            </p:cNvPr>
            <p:cNvSpPr/>
            <p:nvPr/>
          </p:nvSpPr>
          <p:spPr>
            <a:xfrm>
              <a:off x="13027705" y="5783475"/>
              <a:ext cx="4247996" cy="3419049"/>
            </a:xfrm>
            <a:prstGeom prst="rect">
              <a:avLst/>
            </a:prstGeom>
            <a:solidFill>
              <a:schemeClr val="accent3">
                <a:lumMod val="2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Picture 9">
            <a:extLst>
              <a:ext uri="{FF2B5EF4-FFF2-40B4-BE49-F238E27FC236}">
                <a16:creationId xmlns:a16="http://schemas.microsoft.com/office/drawing/2014/main" id="{D9932F47-BAF3-46ED-B792-15FC9989F522}"/>
              </a:ext>
            </a:extLst>
          </p:cNvPr>
          <p:cNvGrpSpPr/>
          <p:nvPr/>
        </p:nvGrpSpPr>
        <p:grpSpPr>
          <a:xfrm>
            <a:off x="6934199" y="3543300"/>
            <a:ext cx="864378" cy="559509"/>
            <a:chOff x="7764791" y="5439419"/>
            <a:chExt cx="1279098" cy="827956"/>
          </a:xfrm>
          <a:solidFill>
            <a:schemeClr val="bg1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D21ED80-CA4D-46EC-B783-2C8FAE60ED45}"/>
                </a:ext>
              </a:extLst>
            </p:cNvPr>
            <p:cNvSpPr/>
            <p:nvPr/>
          </p:nvSpPr>
          <p:spPr>
            <a:xfrm>
              <a:off x="7764791" y="5439419"/>
              <a:ext cx="762436" cy="623229"/>
            </a:xfrm>
            <a:custGeom>
              <a:avLst/>
              <a:gdLst>
                <a:gd name="connsiteX0" fmla="*/ 105443 w 762436"/>
                <a:gd name="connsiteY0" fmla="*/ 623229 h 623229"/>
                <a:gd name="connsiteX1" fmla="*/ 97574 w 762436"/>
                <a:gd name="connsiteY1" fmla="*/ 619825 h 623229"/>
                <a:gd name="connsiteX2" fmla="*/ 96105 w 762436"/>
                <a:gd name="connsiteY2" fmla="*/ 607018 h 623229"/>
                <a:gd name="connsiteX3" fmla="*/ 175609 w 762436"/>
                <a:gd name="connsiteY3" fmla="*/ 470978 h 623229"/>
                <a:gd name="connsiteX4" fmla="*/ 69541 w 762436"/>
                <a:gd name="connsiteY4" fmla="*/ 470978 h 623229"/>
                <a:gd name="connsiteX5" fmla="*/ 0 w 762436"/>
                <a:gd name="connsiteY5" fmla="*/ 401584 h 623229"/>
                <a:gd name="connsiteX6" fmla="*/ 0 w 762436"/>
                <a:gd name="connsiteY6" fmla="*/ 69411 h 623229"/>
                <a:gd name="connsiteX7" fmla="*/ 69541 w 762436"/>
                <a:gd name="connsiteY7" fmla="*/ 0 h 623229"/>
                <a:gd name="connsiteX8" fmla="*/ 692879 w 762436"/>
                <a:gd name="connsiteY8" fmla="*/ 0 h 623229"/>
                <a:gd name="connsiteX9" fmla="*/ 762437 w 762436"/>
                <a:gd name="connsiteY9" fmla="*/ 69411 h 623229"/>
                <a:gd name="connsiteX10" fmla="*/ 762437 w 762436"/>
                <a:gd name="connsiteY10" fmla="*/ 214332 h 623229"/>
                <a:gd name="connsiteX11" fmla="*/ 751629 w 762436"/>
                <a:gd name="connsiteY11" fmla="*/ 225117 h 623229"/>
                <a:gd name="connsiteX12" fmla="*/ 740821 w 762436"/>
                <a:gd name="connsiteY12" fmla="*/ 214332 h 623229"/>
                <a:gd name="connsiteX13" fmla="*/ 740821 w 762436"/>
                <a:gd name="connsiteY13" fmla="*/ 69411 h 623229"/>
                <a:gd name="connsiteX14" fmla="*/ 692879 w 762436"/>
                <a:gd name="connsiteY14" fmla="*/ 21570 h 623229"/>
                <a:gd name="connsiteX15" fmla="*/ 69541 w 762436"/>
                <a:gd name="connsiteY15" fmla="*/ 21570 h 623229"/>
                <a:gd name="connsiteX16" fmla="*/ 21616 w 762436"/>
                <a:gd name="connsiteY16" fmla="*/ 69411 h 623229"/>
                <a:gd name="connsiteX17" fmla="*/ 21616 w 762436"/>
                <a:gd name="connsiteY17" fmla="*/ 401584 h 623229"/>
                <a:gd name="connsiteX18" fmla="*/ 69541 w 762436"/>
                <a:gd name="connsiteY18" fmla="*/ 449408 h 623229"/>
                <a:gd name="connsiteX19" fmla="*/ 194438 w 762436"/>
                <a:gd name="connsiteY19" fmla="*/ 449408 h 623229"/>
                <a:gd name="connsiteX20" fmla="*/ 203811 w 762436"/>
                <a:gd name="connsiteY20" fmla="*/ 454834 h 623229"/>
                <a:gd name="connsiteX21" fmla="*/ 203760 w 762436"/>
                <a:gd name="connsiteY21" fmla="*/ 465636 h 623229"/>
                <a:gd name="connsiteX22" fmla="*/ 133189 w 762436"/>
                <a:gd name="connsiteY22" fmla="*/ 586375 h 623229"/>
                <a:gd name="connsiteX23" fmla="*/ 402657 w 762436"/>
                <a:gd name="connsiteY23" fmla="*/ 450587 h 623229"/>
                <a:gd name="connsiteX24" fmla="*/ 407537 w 762436"/>
                <a:gd name="connsiteY24" fmla="*/ 449408 h 623229"/>
                <a:gd name="connsiteX25" fmla="*/ 519904 w 762436"/>
                <a:gd name="connsiteY25" fmla="*/ 449408 h 623229"/>
                <a:gd name="connsiteX26" fmla="*/ 530712 w 762436"/>
                <a:gd name="connsiteY26" fmla="*/ 460193 h 623229"/>
                <a:gd name="connsiteX27" fmla="*/ 519904 w 762436"/>
                <a:gd name="connsiteY27" fmla="*/ 470978 h 623229"/>
                <a:gd name="connsiteX28" fmla="*/ 410104 w 762436"/>
                <a:gd name="connsiteY28" fmla="*/ 470978 h 623229"/>
                <a:gd name="connsiteX29" fmla="*/ 110324 w 762436"/>
                <a:gd name="connsiteY29" fmla="*/ 622066 h 623229"/>
                <a:gd name="connsiteX30" fmla="*/ 105443 w 762436"/>
                <a:gd name="connsiteY30" fmla="*/ 623229 h 6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2436" h="623229">
                  <a:moveTo>
                    <a:pt x="105443" y="623229"/>
                  </a:moveTo>
                  <a:cubicBezTo>
                    <a:pt x="102539" y="623229"/>
                    <a:pt x="99668" y="622050"/>
                    <a:pt x="97574" y="619825"/>
                  </a:cubicBezTo>
                  <a:cubicBezTo>
                    <a:pt x="94298" y="616354"/>
                    <a:pt x="93690" y="611147"/>
                    <a:pt x="96105" y="607018"/>
                  </a:cubicBezTo>
                  <a:lnTo>
                    <a:pt x="175609" y="470978"/>
                  </a:lnTo>
                  <a:lnTo>
                    <a:pt x="69541" y="470978"/>
                  </a:lnTo>
                  <a:cubicBezTo>
                    <a:pt x="31191" y="470978"/>
                    <a:pt x="0" y="439853"/>
                    <a:pt x="0" y="401584"/>
                  </a:cubicBezTo>
                  <a:lnTo>
                    <a:pt x="0" y="69411"/>
                  </a:lnTo>
                  <a:cubicBezTo>
                    <a:pt x="0" y="31141"/>
                    <a:pt x="31191" y="0"/>
                    <a:pt x="69541" y="0"/>
                  </a:cubicBezTo>
                  <a:lnTo>
                    <a:pt x="692879" y="0"/>
                  </a:lnTo>
                  <a:cubicBezTo>
                    <a:pt x="731230" y="0"/>
                    <a:pt x="762437" y="31141"/>
                    <a:pt x="762437" y="69411"/>
                  </a:cubicBezTo>
                  <a:lnTo>
                    <a:pt x="762437" y="214332"/>
                  </a:lnTo>
                  <a:cubicBezTo>
                    <a:pt x="762437" y="220280"/>
                    <a:pt x="757590" y="225117"/>
                    <a:pt x="751629" y="225117"/>
                  </a:cubicBezTo>
                  <a:cubicBezTo>
                    <a:pt x="745651" y="225117"/>
                    <a:pt x="740821" y="220280"/>
                    <a:pt x="740821" y="214332"/>
                  </a:cubicBezTo>
                  <a:lnTo>
                    <a:pt x="740821" y="69411"/>
                  </a:lnTo>
                  <a:cubicBezTo>
                    <a:pt x="740821" y="43038"/>
                    <a:pt x="719307" y="21570"/>
                    <a:pt x="692879" y="21570"/>
                  </a:cubicBezTo>
                  <a:lnTo>
                    <a:pt x="69541" y="21570"/>
                  </a:lnTo>
                  <a:cubicBezTo>
                    <a:pt x="43113" y="21570"/>
                    <a:pt x="21616" y="43038"/>
                    <a:pt x="21616" y="69411"/>
                  </a:cubicBezTo>
                  <a:lnTo>
                    <a:pt x="21616" y="401584"/>
                  </a:lnTo>
                  <a:cubicBezTo>
                    <a:pt x="21616" y="427956"/>
                    <a:pt x="43113" y="449408"/>
                    <a:pt x="69541" y="449408"/>
                  </a:cubicBezTo>
                  <a:lnTo>
                    <a:pt x="194438" y="449408"/>
                  </a:lnTo>
                  <a:cubicBezTo>
                    <a:pt x="198306" y="449408"/>
                    <a:pt x="201886" y="451481"/>
                    <a:pt x="203811" y="454834"/>
                  </a:cubicBezTo>
                  <a:cubicBezTo>
                    <a:pt x="205736" y="458187"/>
                    <a:pt x="205719" y="462299"/>
                    <a:pt x="203760" y="465636"/>
                  </a:cubicBezTo>
                  <a:lnTo>
                    <a:pt x="133189" y="586375"/>
                  </a:lnTo>
                  <a:lnTo>
                    <a:pt x="402657" y="450587"/>
                  </a:lnTo>
                  <a:cubicBezTo>
                    <a:pt x="404177" y="449812"/>
                    <a:pt x="405831" y="449408"/>
                    <a:pt x="407537" y="449408"/>
                  </a:cubicBezTo>
                  <a:lnTo>
                    <a:pt x="519904" y="449408"/>
                  </a:lnTo>
                  <a:cubicBezTo>
                    <a:pt x="525882" y="449408"/>
                    <a:pt x="530712" y="454244"/>
                    <a:pt x="530712" y="460193"/>
                  </a:cubicBezTo>
                  <a:cubicBezTo>
                    <a:pt x="530712" y="466158"/>
                    <a:pt x="525882" y="470978"/>
                    <a:pt x="519904" y="470978"/>
                  </a:cubicBezTo>
                  <a:lnTo>
                    <a:pt x="410104" y="470978"/>
                  </a:lnTo>
                  <a:lnTo>
                    <a:pt x="110324" y="622066"/>
                  </a:lnTo>
                  <a:cubicBezTo>
                    <a:pt x="108770" y="622858"/>
                    <a:pt x="107098" y="623229"/>
                    <a:pt x="105443" y="623229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031405C4-EC99-4FA8-A845-F2B163F8ACEC}"/>
                </a:ext>
              </a:extLst>
            </p:cNvPr>
            <p:cNvSpPr/>
            <p:nvPr/>
          </p:nvSpPr>
          <p:spPr>
            <a:xfrm>
              <a:off x="7866057" y="5749262"/>
              <a:ext cx="309312" cy="21309"/>
            </a:xfrm>
            <a:custGeom>
              <a:avLst/>
              <a:gdLst>
                <a:gd name="connsiteX0" fmla="*/ 511764 w 522572"/>
                <a:gd name="connsiteY0" fmla="*/ 21570 h 21569"/>
                <a:gd name="connsiteX1" fmla="*/ 10808 w 522572"/>
                <a:gd name="connsiteY1" fmla="*/ 21570 h 21569"/>
                <a:gd name="connsiteX2" fmla="*/ 0 w 522572"/>
                <a:gd name="connsiteY2" fmla="*/ 10785 h 21569"/>
                <a:gd name="connsiteX3" fmla="*/ 10808 w 522572"/>
                <a:gd name="connsiteY3" fmla="*/ 0 h 21569"/>
                <a:gd name="connsiteX4" fmla="*/ 511764 w 522572"/>
                <a:gd name="connsiteY4" fmla="*/ 0 h 21569"/>
                <a:gd name="connsiteX5" fmla="*/ 522572 w 522572"/>
                <a:gd name="connsiteY5" fmla="*/ 10785 h 21569"/>
                <a:gd name="connsiteX6" fmla="*/ 511764 w 522572"/>
                <a:gd name="connsiteY6" fmla="*/ 21570 h 2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572" h="21569">
                  <a:moveTo>
                    <a:pt x="511764" y="21570"/>
                  </a:moveTo>
                  <a:lnTo>
                    <a:pt x="10808" y="21570"/>
                  </a:lnTo>
                  <a:cubicBezTo>
                    <a:pt x="4847" y="21570"/>
                    <a:pt x="0" y="16733"/>
                    <a:pt x="0" y="10785"/>
                  </a:cubicBezTo>
                  <a:cubicBezTo>
                    <a:pt x="0" y="4819"/>
                    <a:pt x="4847" y="0"/>
                    <a:pt x="10808" y="0"/>
                  </a:cubicBezTo>
                  <a:lnTo>
                    <a:pt x="511764" y="0"/>
                  </a:lnTo>
                  <a:cubicBezTo>
                    <a:pt x="517742" y="0"/>
                    <a:pt x="522572" y="4819"/>
                    <a:pt x="522572" y="10785"/>
                  </a:cubicBezTo>
                  <a:cubicBezTo>
                    <a:pt x="522572" y="16733"/>
                    <a:pt x="517742" y="21570"/>
                    <a:pt x="511764" y="21570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3E1E340-14EF-47E7-8C40-18D890883BDD}"/>
                </a:ext>
              </a:extLst>
            </p:cNvPr>
            <p:cNvSpPr/>
            <p:nvPr/>
          </p:nvSpPr>
          <p:spPr>
            <a:xfrm>
              <a:off x="7876145" y="5622854"/>
              <a:ext cx="405307" cy="21309"/>
            </a:xfrm>
            <a:custGeom>
              <a:avLst/>
              <a:gdLst>
                <a:gd name="connsiteX0" fmla="*/ 359611 w 370419"/>
                <a:gd name="connsiteY0" fmla="*/ 21570 h 21569"/>
                <a:gd name="connsiteX1" fmla="*/ 10808 w 370419"/>
                <a:gd name="connsiteY1" fmla="*/ 21570 h 21569"/>
                <a:gd name="connsiteX2" fmla="*/ 0 w 370419"/>
                <a:gd name="connsiteY2" fmla="*/ 10785 h 21569"/>
                <a:gd name="connsiteX3" fmla="*/ 10808 w 370419"/>
                <a:gd name="connsiteY3" fmla="*/ 0 h 21569"/>
                <a:gd name="connsiteX4" fmla="*/ 359611 w 370419"/>
                <a:gd name="connsiteY4" fmla="*/ 0 h 21569"/>
                <a:gd name="connsiteX5" fmla="*/ 370419 w 370419"/>
                <a:gd name="connsiteY5" fmla="*/ 10785 h 21569"/>
                <a:gd name="connsiteX6" fmla="*/ 359611 w 370419"/>
                <a:gd name="connsiteY6" fmla="*/ 21570 h 2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419" h="21569">
                  <a:moveTo>
                    <a:pt x="359611" y="21570"/>
                  </a:moveTo>
                  <a:lnTo>
                    <a:pt x="10808" y="21570"/>
                  </a:lnTo>
                  <a:cubicBezTo>
                    <a:pt x="4847" y="21570"/>
                    <a:pt x="0" y="16733"/>
                    <a:pt x="0" y="10785"/>
                  </a:cubicBezTo>
                  <a:cubicBezTo>
                    <a:pt x="0" y="4819"/>
                    <a:pt x="4847" y="0"/>
                    <a:pt x="10808" y="0"/>
                  </a:cubicBezTo>
                  <a:lnTo>
                    <a:pt x="359611" y="0"/>
                  </a:lnTo>
                  <a:cubicBezTo>
                    <a:pt x="365573" y="0"/>
                    <a:pt x="370419" y="4819"/>
                    <a:pt x="370419" y="10785"/>
                  </a:cubicBezTo>
                  <a:cubicBezTo>
                    <a:pt x="370419" y="16733"/>
                    <a:pt x="365573" y="21570"/>
                    <a:pt x="359611" y="21570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3C746F3-A7C9-46E4-A01C-F711DE0FF5A7}"/>
                </a:ext>
              </a:extLst>
            </p:cNvPr>
            <p:cNvSpPr/>
            <p:nvPr/>
          </p:nvSpPr>
          <p:spPr>
            <a:xfrm>
              <a:off x="8281453" y="5644163"/>
              <a:ext cx="762436" cy="623212"/>
            </a:xfrm>
            <a:custGeom>
              <a:avLst/>
              <a:gdLst>
                <a:gd name="connsiteX0" fmla="*/ 69541 w 762436"/>
                <a:gd name="connsiteY0" fmla="*/ 21570 h 623212"/>
                <a:gd name="connsiteX1" fmla="*/ 21616 w 762436"/>
                <a:gd name="connsiteY1" fmla="*/ 69394 h 623212"/>
                <a:gd name="connsiteX2" fmla="*/ 21616 w 762436"/>
                <a:gd name="connsiteY2" fmla="*/ 401584 h 623212"/>
                <a:gd name="connsiteX3" fmla="*/ 69541 w 762436"/>
                <a:gd name="connsiteY3" fmla="*/ 449408 h 623212"/>
                <a:gd name="connsiteX4" fmla="*/ 354900 w 762436"/>
                <a:gd name="connsiteY4" fmla="*/ 449408 h 623212"/>
                <a:gd name="connsiteX5" fmla="*/ 359780 w 762436"/>
                <a:gd name="connsiteY5" fmla="*/ 450554 h 623212"/>
                <a:gd name="connsiteX6" fmla="*/ 629248 w 762436"/>
                <a:gd name="connsiteY6" fmla="*/ 586359 h 623212"/>
                <a:gd name="connsiteX7" fmla="*/ 558660 w 762436"/>
                <a:gd name="connsiteY7" fmla="*/ 465619 h 623212"/>
                <a:gd name="connsiteX8" fmla="*/ 558626 w 762436"/>
                <a:gd name="connsiteY8" fmla="*/ 454817 h 623212"/>
                <a:gd name="connsiteX9" fmla="*/ 567999 w 762436"/>
                <a:gd name="connsiteY9" fmla="*/ 449408 h 623212"/>
                <a:gd name="connsiteX10" fmla="*/ 692879 w 762436"/>
                <a:gd name="connsiteY10" fmla="*/ 449408 h 623212"/>
                <a:gd name="connsiteX11" fmla="*/ 740821 w 762436"/>
                <a:gd name="connsiteY11" fmla="*/ 401584 h 623212"/>
                <a:gd name="connsiteX12" fmla="*/ 740821 w 762436"/>
                <a:gd name="connsiteY12" fmla="*/ 69394 h 623212"/>
                <a:gd name="connsiteX13" fmla="*/ 692879 w 762436"/>
                <a:gd name="connsiteY13" fmla="*/ 21570 h 623212"/>
                <a:gd name="connsiteX14" fmla="*/ 656994 w 762436"/>
                <a:gd name="connsiteY14" fmla="*/ 623212 h 623212"/>
                <a:gd name="connsiteX15" fmla="*/ 652113 w 762436"/>
                <a:gd name="connsiteY15" fmla="*/ 622066 h 623212"/>
                <a:gd name="connsiteX16" fmla="*/ 352316 w 762436"/>
                <a:gd name="connsiteY16" fmla="*/ 470978 h 623212"/>
                <a:gd name="connsiteX17" fmla="*/ 69541 w 762436"/>
                <a:gd name="connsiteY17" fmla="*/ 470978 h 623212"/>
                <a:gd name="connsiteX18" fmla="*/ 0 w 762436"/>
                <a:gd name="connsiteY18" fmla="*/ 401584 h 623212"/>
                <a:gd name="connsiteX19" fmla="*/ 0 w 762436"/>
                <a:gd name="connsiteY19" fmla="*/ 69394 h 623212"/>
                <a:gd name="connsiteX20" fmla="*/ 69541 w 762436"/>
                <a:gd name="connsiteY20" fmla="*/ 0 h 623212"/>
                <a:gd name="connsiteX21" fmla="*/ 692879 w 762436"/>
                <a:gd name="connsiteY21" fmla="*/ 0 h 623212"/>
                <a:gd name="connsiteX22" fmla="*/ 762437 w 762436"/>
                <a:gd name="connsiteY22" fmla="*/ 69394 h 623212"/>
                <a:gd name="connsiteX23" fmla="*/ 762437 w 762436"/>
                <a:gd name="connsiteY23" fmla="*/ 401584 h 623212"/>
                <a:gd name="connsiteX24" fmla="*/ 692879 w 762436"/>
                <a:gd name="connsiteY24" fmla="*/ 470978 h 623212"/>
                <a:gd name="connsiteX25" fmla="*/ 586811 w 762436"/>
                <a:gd name="connsiteY25" fmla="*/ 470978 h 623212"/>
                <a:gd name="connsiteX26" fmla="*/ 665707 w 762436"/>
                <a:gd name="connsiteY26" fmla="*/ 605940 h 623212"/>
                <a:gd name="connsiteX27" fmla="*/ 667886 w 762436"/>
                <a:gd name="connsiteY27" fmla="*/ 612427 h 623212"/>
                <a:gd name="connsiteX28" fmla="*/ 657078 w 762436"/>
                <a:gd name="connsiteY28" fmla="*/ 623212 h 623212"/>
                <a:gd name="connsiteX29" fmla="*/ 656994 w 762436"/>
                <a:gd name="connsiteY29" fmla="*/ 623212 h 62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2436" h="623212">
                  <a:moveTo>
                    <a:pt x="69541" y="21570"/>
                  </a:moveTo>
                  <a:cubicBezTo>
                    <a:pt x="43113" y="21570"/>
                    <a:pt x="21616" y="43021"/>
                    <a:pt x="21616" y="69394"/>
                  </a:cubicBezTo>
                  <a:lnTo>
                    <a:pt x="21616" y="401584"/>
                  </a:lnTo>
                  <a:cubicBezTo>
                    <a:pt x="21616" y="427956"/>
                    <a:pt x="43113" y="449408"/>
                    <a:pt x="69541" y="449408"/>
                  </a:cubicBezTo>
                  <a:lnTo>
                    <a:pt x="354900" y="449408"/>
                  </a:lnTo>
                  <a:cubicBezTo>
                    <a:pt x="356589" y="449408"/>
                    <a:pt x="358260" y="449795"/>
                    <a:pt x="359780" y="450554"/>
                  </a:cubicBezTo>
                  <a:lnTo>
                    <a:pt x="629248" y="586359"/>
                  </a:lnTo>
                  <a:lnTo>
                    <a:pt x="558660" y="465619"/>
                  </a:lnTo>
                  <a:cubicBezTo>
                    <a:pt x="556718" y="462299"/>
                    <a:pt x="556701" y="458171"/>
                    <a:pt x="558626" y="454817"/>
                  </a:cubicBezTo>
                  <a:cubicBezTo>
                    <a:pt x="560551" y="451481"/>
                    <a:pt x="564131" y="449408"/>
                    <a:pt x="567999" y="449408"/>
                  </a:cubicBezTo>
                  <a:lnTo>
                    <a:pt x="692879" y="449408"/>
                  </a:lnTo>
                  <a:cubicBezTo>
                    <a:pt x="719324" y="449408"/>
                    <a:pt x="740821" y="427956"/>
                    <a:pt x="740821" y="401584"/>
                  </a:cubicBezTo>
                  <a:lnTo>
                    <a:pt x="740821" y="69394"/>
                  </a:lnTo>
                  <a:cubicBezTo>
                    <a:pt x="740821" y="43021"/>
                    <a:pt x="719324" y="21570"/>
                    <a:pt x="692879" y="21570"/>
                  </a:cubicBezTo>
                  <a:close/>
                  <a:moveTo>
                    <a:pt x="656994" y="623212"/>
                  </a:moveTo>
                  <a:cubicBezTo>
                    <a:pt x="655339" y="623212"/>
                    <a:pt x="653667" y="622842"/>
                    <a:pt x="652113" y="622066"/>
                  </a:cubicBezTo>
                  <a:lnTo>
                    <a:pt x="352316" y="470978"/>
                  </a:lnTo>
                  <a:lnTo>
                    <a:pt x="69541" y="470978"/>
                  </a:lnTo>
                  <a:cubicBezTo>
                    <a:pt x="31207" y="470978"/>
                    <a:pt x="0" y="439853"/>
                    <a:pt x="0" y="401584"/>
                  </a:cubicBezTo>
                  <a:lnTo>
                    <a:pt x="0" y="69394"/>
                  </a:lnTo>
                  <a:cubicBezTo>
                    <a:pt x="0" y="31124"/>
                    <a:pt x="31207" y="0"/>
                    <a:pt x="69541" y="0"/>
                  </a:cubicBezTo>
                  <a:lnTo>
                    <a:pt x="692879" y="0"/>
                  </a:lnTo>
                  <a:cubicBezTo>
                    <a:pt x="731230" y="0"/>
                    <a:pt x="762437" y="31124"/>
                    <a:pt x="762437" y="69394"/>
                  </a:cubicBezTo>
                  <a:lnTo>
                    <a:pt x="762437" y="401584"/>
                  </a:lnTo>
                  <a:cubicBezTo>
                    <a:pt x="762437" y="439853"/>
                    <a:pt x="731230" y="470978"/>
                    <a:pt x="692879" y="470978"/>
                  </a:cubicBezTo>
                  <a:lnTo>
                    <a:pt x="586811" y="470978"/>
                  </a:lnTo>
                  <a:lnTo>
                    <a:pt x="665707" y="605940"/>
                  </a:lnTo>
                  <a:cubicBezTo>
                    <a:pt x="667075" y="607743"/>
                    <a:pt x="667886" y="609984"/>
                    <a:pt x="667886" y="612427"/>
                  </a:cubicBezTo>
                  <a:cubicBezTo>
                    <a:pt x="667886" y="618376"/>
                    <a:pt x="663039" y="623212"/>
                    <a:pt x="657078" y="623212"/>
                  </a:cubicBezTo>
                  <a:cubicBezTo>
                    <a:pt x="657044" y="623212"/>
                    <a:pt x="657011" y="623212"/>
                    <a:pt x="656994" y="623212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97030BD-6A6F-442D-9105-10B1CFFE0F57}"/>
                </a:ext>
              </a:extLst>
            </p:cNvPr>
            <p:cNvSpPr/>
            <p:nvPr/>
          </p:nvSpPr>
          <p:spPr>
            <a:xfrm>
              <a:off x="8415655" y="5804958"/>
              <a:ext cx="142780" cy="142461"/>
            </a:xfrm>
            <a:custGeom>
              <a:avLst/>
              <a:gdLst>
                <a:gd name="connsiteX0" fmla="*/ 71399 w 142780"/>
                <a:gd name="connsiteY0" fmla="*/ 21570 h 142461"/>
                <a:gd name="connsiteX1" fmla="*/ 21616 w 142780"/>
                <a:gd name="connsiteY1" fmla="*/ 71231 h 142461"/>
                <a:gd name="connsiteX2" fmla="*/ 71399 w 142780"/>
                <a:gd name="connsiteY2" fmla="*/ 120891 h 142461"/>
                <a:gd name="connsiteX3" fmla="*/ 121165 w 142780"/>
                <a:gd name="connsiteY3" fmla="*/ 71231 h 142461"/>
                <a:gd name="connsiteX4" fmla="*/ 71399 w 142780"/>
                <a:gd name="connsiteY4" fmla="*/ 21570 h 142461"/>
                <a:gd name="connsiteX5" fmla="*/ 71399 w 142780"/>
                <a:gd name="connsiteY5" fmla="*/ 142461 h 142461"/>
                <a:gd name="connsiteX6" fmla="*/ 0 w 142780"/>
                <a:gd name="connsiteY6" fmla="*/ 71231 h 142461"/>
                <a:gd name="connsiteX7" fmla="*/ 71399 w 142780"/>
                <a:gd name="connsiteY7" fmla="*/ 0 h 142461"/>
                <a:gd name="connsiteX8" fmla="*/ 142781 w 142780"/>
                <a:gd name="connsiteY8" fmla="*/ 71231 h 142461"/>
                <a:gd name="connsiteX9" fmla="*/ 71399 w 142780"/>
                <a:gd name="connsiteY9" fmla="*/ 142461 h 1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80" h="142461">
                  <a:moveTo>
                    <a:pt x="71399" y="21570"/>
                  </a:moveTo>
                  <a:cubicBezTo>
                    <a:pt x="43957" y="21570"/>
                    <a:pt x="21616" y="43847"/>
                    <a:pt x="21616" y="71231"/>
                  </a:cubicBezTo>
                  <a:cubicBezTo>
                    <a:pt x="21616" y="98614"/>
                    <a:pt x="43957" y="120891"/>
                    <a:pt x="71399" y="120891"/>
                  </a:cubicBezTo>
                  <a:cubicBezTo>
                    <a:pt x="98840" y="120891"/>
                    <a:pt x="121165" y="98614"/>
                    <a:pt x="121165" y="71231"/>
                  </a:cubicBezTo>
                  <a:cubicBezTo>
                    <a:pt x="121165" y="43847"/>
                    <a:pt x="98840" y="21570"/>
                    <a:pt x="71399" y="21570"/>
                  </a:cubicBezTo>
                  <a:close/>
                  <a:moveTo>
                    <a:pt x="71399" y="142461"/>
                  </a:moveTo>
                  <a:cubicBezTo>
                    <a:pt x="32035" y="142461"/>
                    <a:pt x="0" y="110511"/>
                    <a:pt x="0" y="71231"/>
                  </a:cubicBezTo>
                  <a:cubicBezTo>
                    <a:pt x="0" y="31950"/>
                    <a:pt x="32035" y="0"/>
                    <a:pt x="71399" y="0"/>
                  </a:cubicBezTo>
                  <a:cubicBezTo>
                    <a:pt x="110763" y="0"/>
                    <a:pt x="142781" y="31950"/>
                    <a:pt x="142781" y="71231"/>
                  </a:cubicBezTo>
                  <a:cubicBezTo>
                    <a:pt x="142781" y="110511"/>
                    <a:pt x="110763" y="142461"/>
                    <a:pt x="71399" y="142461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B4A3F77-1364-4706-BD91-DBF4979648B3}"/>
                </a:ext>
              </a:extLst>
            </p:cNvPr>
            <p:cNvSpPr/>
            <p:nvPr/>
          </p:nvSpPr>
          <p:spPr>
            <a:xfrm>
              <a:off x="8591585" y="5804958"/>
              <a:ext cx="142780" cy="142461"/>
            </a:xfrm>
            <a:custGeom>
              <a:avLst/>
              <a:gdLst>
                <a:gd name="connsiteX0" fmla="*/ 71382 w 142780"/>
                <a:gd name="connsiteY0" fmla="*/ 21570 h 142461"/>
                <a:gd name="connsiteX1" fmla="*/ 21616 w 142780"/>
                <a:gd name="connsiteY1" fmla="*/ 71231 h 142461"/>
                <a:gd name="connsiteX2" fmla="*/ 71382 w 142780"/>
                <a:gd name="connsiteY2" fmla="*/ 120891 h 142461"/>
                <a:gd name="connsiteX3" fmla="*/ 121165 w 142780"/>
                <a:gd name="connsiteY3" fmla="*/ 71231 h 142461"/>
                <a:gd name="connsiteX4" fmla="*/ 71382 w 142780"/>
                <a:gd name="connsiteY4" fmla="*/ 21570 h 142461"/>
                <a:gd name="connsiteX5" fmla="*/ 71382 w 142780"/>
                <a:gd name="connsiteY5" fmla="*/ 142461 h 142461"/>
                <a:gd name="connsiteX6" fmla="*/ 0 w 142780"/>
                <a:gd name="connsiteY6" fmla="*/ 71231 h 142461"/>
                <a:gd name="connsiteX7" fmla="*/ 71382 w 142780"/>
                <a:gd name="connsiteY7" fmla="*/ 0 h 142461"/>
                <a:gd name="connsiteX8" fmla="*/ 142781 w 142780"/>
                <a:gd name="connsiteY8" fmla="*/ 71231 h 142461"/>
                <a:gd name="connsiteX9" fmla="*/ 71382 w 142780"/>
                <a:gd name="connsiteY9" fmla="*/ 142461 h 1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80" h="142461">
                  <a:moveTo>
                    <a:pt x="71382" y="21570"/>
                  </a:moveTo>
                  <a:cubicBezTo>
                    <a:pt x="43940" y="21570"/>
                    <a:pt x="21616" y="43847"/>
                    <a:pt x="21616" y="71231"/>
                  </a:cubicBezTo>
                  <a:cubicBezTo>
                    <a:pt x="21616" y="98614"/>
                    <a:pt x="43940" y="120891"/>
                    <a:pt x="71382" y="120891"/>
                  </a:cubicBezTo>
                  <a:cubicBezTo>
                    <a:pt x="98840" y="120891"/>
                    <a:pt x="121165" y="98614"/>
                    <a:pt x="121165" y="71231"/>
                  </a:cubicBezTo>
                  <a:cubicBezTo>
                    <a:pt x="121165" y="43847"/>
                    <a:pt x="98840" y="21570"/>
                    <a:pt x="71382" y="21570"/>
                  </a:cubicBezTo>
                  <a:close/>
                  <a:moveTo>
                    <a:pt x="71382" y="142461"/>
                  </a:moveTo>
                  <a:cubicBezTo>
                    <a:pt x="32035" y="142461"/>
                    <a:pt x="0" y="110511"/>
                    <a:pt x="0" y="71231"/>
                  </a:cubicBezTo>
                  <a:cubicBezTo>
                    <a:pt x="0" y="31950"/>
                    <a:pt x="32035" y="0"/>
                    <a:pt x="71382" y="0"/>
                  </a:cubicBezTo>
                  <a:cubicBezTo>
                    <a:pt x="110763" y="0"/>
                    <a:pt x="142781" y="31950"/>
                    <a:pt x="142781" y="71231"/>
                  </a:cubicBezTo>
                  <a:cubicBezTo>
                    <a:pt x="142781" y="110511"/>
                    <a:pt x="110763" y="142461"/>
                    <a:pt x="71382" y="142461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5EE7C077-21A2-4F7D-9C87-A3A48971D7F0}"/>
                </a:ext>
              </a:extLst>
            </p:cNvPr>
            <p:cNvSpPr/>
            <p:nvPr/>
          </p:nvSpPr>
          <p:spPr>
            <a:xfrm>
              <a:off x="8767515" y="5804958"/>
              <a:ext cx="142763" cy="142461"/>
            </a:xfrm>
            <a:custGeom>
              <a:avLst/>
              <a:gdLst>
                <a:gd name="connsiteX0" fmla="*/ 71382 w 142763"/>
                <a:gd name="connsiteY0" fmla="*/ 21570 h 142461"/>
                <a:gd name="connsiteX1" fmla="*/ 21616 w 142763"/>
                <a:gd name="connsiteY1" fmla="*/ 71231 h 142461"/>
                <a:gd name="connsiteX2" fmla="*/ 71382 w 142763"/>
                <a:gd name="connsiteY2" fmla="*/ 120891 h 142461"/>
                <a:gd name="connsiteX3" fmla="*/ 121148 w 142763"/>
                <a:gd name="connsiteY3" fmla="*/ 71231 h 142461"/>
                <a:gd name="connsiteX4" fmla="*/ 71382 w 142763"/>
                <a:gd name="connsiteY4" fmla="*/ 21570 h 142461"/>
                <a:gd name="connsiteX5" fmla="*/ 71382 w 142763"/>
                <a:gd name="connsiteY5" fmla="*/ 142461 h 142461"/>
                <a:gd name="connsiteX6" fmla="*/ 0 w 142763"/>
                <a:gd name="connsiteY6" fmla="*/ 71231 h 142461"/>
                <a:gd name="connsiteX7" fmla="*/ 71382 w 142763"/>
                <a:gd name="connsiteY7" fmla="*/ 0 h 142461"/>
                <a:gd name="connsiteX8" fmla="*/ 142764 w 142763"/>
                <a:gd name="connsiteY8" fmla="*/ 71231 h 142461"/>
                <a:gd name="connsiteX9" fmla="*/ 71382 w 142763"/>
                <a:gd name="connsiteY9" fmla="*/ 142461 h 1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63" h="142461">
                  <a:moveTo>
                    <a:pt x="71382" y="21570"/>
                  </a:moveTo>
                  <a:cubicBezTo>
                    <a:pt x="43940" y="21570"/>
                    <a:pt x="21616" y="43847"/>
                    <a:pt x="21616" y="71231"/>
                  </a:cubicBezTo>
                  <a:cubicBezTo>
                    <a:pt x="21616" y="98614"/>
                    <a:pt x="43940" y="120891"/>
                    <a:pt x="71382" y="120891"/>
                  </a:cubicBezTo>
                  <a:cubicBezTo>
                    <a:pt x="98823" y="120891"/>
                    <a:pt x="121148" y="98614"/>
                    <a:pt x="121148" y="71231"/>
                  </a:cubicBezTo>
                  <a:cubicBezTo>
                    <a:pt x="121148" y="43847"/>
                    <a:pt x="98823" y="21570"/>
                    <a:pt x="71382" y="21570"/>
                  </a:cubicBezTo>
                  <a:close/>
                  <a:moveTo>
                    <a:pt x="71382" y="142461"/>
                  </a:moveTo>
                  <a:cubicBezTo>
                    <a:pt x="32018" y="142461"/>
                    <a:pt x="0" y="110511"/>
                    <a:pt x="0" y="71231"/>
                  </a:cubicBezTo>
                  <a:cubicBezTo>
                    <a:pt x="0" y="31950"/>
                    <a:pt x="32018" y="0"/>
                    <a:pt x="71382" y="0"/>
                  </a:cubicBezTo>
                  <a:cubicBezTo>
                    <a:pt x="110746" y="0"/>
                    <a:pt x="142764" y="31950"/>
                    <a:pt x="142764" y="71231"/>
                  </a:cubicBezTo>
                  <a:cubicBezTo>
                    <a:pt x="142764" y="110511"/>
                    <a:pt x="110746" y="142461"/>
                    <a:pt x="71382" y="142461"/>
                  </a:cubicBezTo>
                </a:path>
              </a:pathLst>
            </a:custGeom>
            <a:grpFill/>
            <a:ln w="4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Рисунок 44">
            <a:extLst>
              <a:ext uri="{FF2B5EF4-FFF2-40B4-BE49-F238E27FC236}">
                <a16:creationId xmlns:a16="http://schemas.microsoft.com/office/drawing/2014/main" id="{0B2D1BF8-4A55-4F97-92E4-CAC1493931FE}"/>
              </a:ext>
            </a:extLst>
          </p:cNvPr>
          <p:cNvGrpSpPr/>
          <p:nvPr/>
        </p:nvGrpSpPr>
        <p:grpSpPr>
          <a:xfrm>
            <a:off x="13021675" y="3480580"/>
            <a:ext cx="541925" cy="609600"/>
            <a:chOff x="4994814" y="476270"/>
            <a:chExt cx="8298178" cy="9334439"/>
          </a:xfrm>
          <a:solidFill>
            <a:schemeClr val="bg1"/>
          </a:solidFill>
        </p:grpSpPr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A4FE6BF8-48A9-4552-8655-67ADBA489536}"/>
                </a:ext>
              </a:extLst>
            </p:cNvPr>
            <p:cNvSpPr/>
            <p:nvPr/>
          </p:nvSpPr>
          <p:spPr>
            <a:xfrm flipV="1">
              <a:off x="4994814" y="476270"/>
              <a:ext cx="8298178" cy="9334439"/>
            </a:xfrm>
            <a:custGeom>
              <a:avLst/>
              <a:gdLst>
                <a:gd name="connsiteX0" fmla="*/ 4146781 w 8298178"/>
                <a:gd name="connsiteY0" fmla="*/ 9308180 h 9334439"/>
                <a:gd name="connsiteX1" fmla="*/ 1625513 w 8298178"/>
                <a:gd name="connsiteY1" fmla="*/ 7673690 h 9334439"/>
                <a:gd name="connsiteX2" fmla="*/ 1057442 w 8298178"/>
                <a:gd name="connsiteY2" fmla="*/ 5852891 h 9334439"/>
                <a:gd name="connsiteX3" fmla="*/ 1044012 w 8298178"/>
                <a:gd name="connsiteY3" fmla="*/ 5495894 h 9334439"/>
                <a:gd name="connsiteX4" fmla="*/ 520899 w 8298178"/>
                <a:gd name="connsiteY4" fmla="*/ 4514819 h 9334439"/>
                <a:gd name="connsiteX5" fmla="*/ -4500 w 8298178"/>
                <a:gd name="connsiteY5" fmla="*/ 3477547 h 9334439"/>
                <a:gd name="connsiteX6" fmla="*/ 38172 w 8298178"/>
                <a:gd name="connsiteY6" fmla="*/ 3367533 h 9334439"/>
                <a:gd name="connsiteX7" fmla="*/ 565762 w 8298178"/>
                <a:gd name="connsiteY7" fmla="*/ 3306859 h 9334439"/>
                <a:gd name="connsiteX8" fmla="*/ 1050680 w 8298178"/>
                <a:gd name="connsiteY8" fmla="*/ 3300096 h 9334439"/>
                <a:gd name="connsiteX9" fmla="*/ 1050680 w 8298178"/>
                <a:gd name="connsiteY9" fmla="*/ 2563718 h 9334439"/>
                <a:gd name="connsiteX10" fmla="*/ 1095542 w 8298178"/>
                <a:gd name="connsiteY10" fmla="*/ 1679131 h 9334439"/>
                <a:gd name="connsiteX11" fmla="*/ 1899262 w 8298178"/>
                <a:gd name="connsiteY11" fmla="*/ 947231 h 9334439"/>
                <a:gd name="connsiteX12" fmla="*/ 2824235 w 8298178"/>
                <a:gd name="connsiteY12" fmla="*/ 922561 h 9334439"/>
                <a:gd name="connsiteX13" fmla="*/ 3632526 w 8298178"/>
                <a:gd name="connsiteY13" fmla="*/ 922561 h 9334439"/>
                <a:gd name="connsiteX14" fmla="*/ 3632526 w 8298178"/>
                <a:gd name="connsiteY14" fmla="*/ 520701 h 9334439"/>
                <a:gd name="connsiteX15" fmla="*/ 3679675 w 8298178"/>
                <a:gd name="connsiteY15" fmla="*/ 60453 h 9334439"/>
                <a:gd name="connsiteX16" fmla="*/ 3924372 w 8298178"/>
                <a:gd name="connsiteY16" fmla="*/ 47023 h 9334439"/>
                <a:gd name="connsiteX17" fmla="*/ 3969235 w 8298178"/>
                <a:gd name="connsiteY17" fmla="*/ 626238 h 9334439"/>
                <a:gd name="connsiteX18" fmla="*/ 3937802 w 8298178"/>
                <a:gd name="connsiteY18" fmla="*/ 1205453 h 9334439"/>
                <a:gd name="connsiteX19" fmla="*/ 2931962 w 8298178"/>
                <a:gd name="connsiteY19" fmla="*/ 1259365 h 9334439"/>
                <a:gd name="connsiteX20" fmla="*/ 1959841 w 8298178"/>
                <a:gd name="connsiteY20" fmla="*/ 1270604 h 9334439"/>
                <a:gd name="connsiteX21" fmla="*/ 1834111 w 8298178"/>
                <a:gd name="connsiteY21" fmla="*/ 1328992 h 9334439"/>
                <a:gd name="connsiteX22" fmla="*/ 1463684 w 8298178"/>
                <a:gd name="connsiteY22" fmla="*/ 1679227 h 9334439"/>
                <a:gd name="connsiteX23" fmla="*/ 1398533 w 8298178"/>
                <a:gd name="connsiteY23" fmla="*/ 1809434 h 9334439"/>
                <a:gd name="connsiteX24" fmla="*/ 1391770 w 8298178"/>
                <a:gd name="connsiteY24" fmla="*/ 2651348 h 9334439"/>
                <a:gd name="connsiteX25" fmla="*/ 1376054 w 8298178"/>
                <a:gd name="connsiteY25" fmla="*/ 3542698 h 9334439"/>
                <a:gd name="connsiteX26" fmla="*/ 848464 w 8298178"/>
                <a:gd name="connsiteY26" fmla="*/ 3661665 h 9334439"/>
                <a:gd name="connsiteX27" fmla="*/ 466797 w 8298178"/>
                <a:gd name="connsiteY27" fmla="*/ 3672905 h 9334439"/>
                <a:gd name="connsiteX28" fmla="*/ 924854 w 8298178"/>
                <a:gd name="connsiteY28" fmla="*/ 4544061 h 9334439"/>
                <a:gd name="connsiteX29" fmla="*/ 1382816 w 8298178"/>
                <a:gd name="connsiteY29" fmla="*/ 5401692 h 9334439"/>
                <a:gd name="connsiteX30" fmla="*/ 1394056 w 8298178"/>
                <a:gd name="connsiteY30" fmla="*/ 5749736 h 9334439"/>
                <a:gd name="connsiteX31" fmla="*/ 1546742 w 8298178"/>
                <a:gd name="connsiteY31" fmla="*/ 6710618 h 9334439"/>
                <a:gd name="connsiteX32" fmla="*/ 2361701 w 8298178"/>
                <a:gd name="connsiteY32" fmla="*/ 8030783 h 9334439"/>
                <a:gd name="connsiteX33" fmla="*/ 4676466 w 8298178"/>
                <a:gd name="connsiteY33" fmla="*/ 8991665 h 9334439"/>
                <a:gd name="connsiteX34" fmla="*/ 6991232 w 8298178"/>
                <a:gd name="connsiteY34" fmla="*/ 8030783 h 9334439"/>
                <a:gd name="connsiteX35" fmla="*/ 7914014 w 8298178"/>
                <a:gd name="connsiteY35" fmla="*/ 6281802 h 9334439"/>
                <a:gd name="connsiteX36" fmla="*/ 7902774 w 8298178"/>
                <a:gd name="connsiteY36" fmla="*/ 5085176 h 9334439"/>
                <a:gd name="connsiteX37" fmla="*/ 7103531 w 8298178"/>
                <a:gd name="connsiteY37" fmla="*/ 3509075 h 9334439"/>
                <a:gd name="connsiteX38" fmla="*/ 6932939 w 8298178"/>
                <a:gd name="connsiteY38" fmla="*/ 3324956 h 9334439"/>
                <a:gd name="connsiteX39" fmla="*/ 6932939 w 8298178"/>
                <a:gd name="connsiteY39" fmla="*/ 1717422 h 9334439"/>
                <a:gd name="connsiteX40" fmla="*/ 6932939 w 8298178"/>
                <a:gd name="connsiteY40" fmla="*/ 112174 h 9334439"/>
                <a:gd name="connsiteX41" fmla="*/ 6989041 w 8298178"/>
                <a:gd name="connsiteY41" fmla="*/ 58262 h 9334439"/>
                <a:gd name="connsiteX42" fmla="*/ 7213546 w 8298178"/>
                <a:gd name="connsiteY42" fmla="*/ 58262 h 9334439"/>
                <a:gd name="connsiteX43" fmla="*/ 7269647 w 8298178"/>
                <a:gd name="connsiteY43" fmla="*/ 112174 h 9334439"/>
                <a:gd name="connsiteX44" fmla="*/ 7269647 w 8298178"/>
                <a:gd name="connsiteY44" fmla="*/ 1641127 h 9334439"/>
                <a:gd name="connsiteX45" fmla="*/ 7269647 w 8298178"/>
                <a:gd name="connsiteY45" fmla="*/ 3167794 h 9334439"/>
                <a:gd name="connsiteX46" fmla="*/ 7422333 w 8298178"/>
                <a:gd name="connsiteY46" fmla="*/ 3345149 h 9334439"/>
                <a:gd name="connsiteX47" fmla="*/ 8248532 w 8298178"/>
                <a:gd name="connsiteY47" fmla="*/ 5064888 h 9334439"/>
                <a:gd name="connsiteX48" fmla="*/ 8237293 w 8298178"/>
                <a:gd name="connsiteY48" fmla="*/ 6423248 h 9334439"/>
                <a:gd name="connsiteX49" fmla="*/ 5394937 w 8298178"/>
                <a:gd name="connsiteY49" fmla="*/ 9274557 h 9334439"/>
                <a:gd name="connsiteX50" fmla="*/ 4146781 w 8298178"/>
                <a:gd name="connsiteY50" fmla="*/ 9308180 h 933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298178" h="9334439">
                  <a:moveTo>
                    <a:pt x="4146781" y="9308180"/>
                  </a:moveTo>
                  <a:cubicBezTo>
                    <a:pt x="3080362" y="9135301"/>
                    <a:pt x="2209205" y="8569516"/>
                    <a:pt x="1625513" y="7673690"/>
                  </a:cubicBezTo>
                  <a:cubicBezTo>
                    <a:pt x="1268516" y="7128098"/>
                    <a:pt x="1082207" y="6530881"/>
                    <a:pt x="1057442" y="5852891"/>
                  </a:cubicBezTo>
                  <a:lnTo>
                    <a:pt x="1044012" y="5495894"/>
                  </a:lnTo>
                  <a:lnTo>
                    <a:pt x="520899" y="4514819"/>
                  </a:lnTo>
                  <a:cubicBezTo>
                    <a:pt x="231244" y="3973799"/>
                    <a:pt x="-4500" y="3508979"/>
                    <a:pt x="-4500" y="3477547"/>
                  </a:cubicBezTo>
                  <a:cubicBezTo>
                    <a:pt x="-4500" y="3446114"/>
                    <a:pt x="15693" y="3396680"/>
                    <a:pt x="38172" y="3367533"/>
                  </a:cubicBezTo>
                  <a:cubicBezTo>
                    <a:pt x="80844" y="3313622"/>
                    <a:pt x="87607" y="3313622"/>
                    <a:pt x="565762" y="3306859"/>
                  </a:cubicBezTo>
                  <a:lnTo>
                    <a:pt x="1050680" y="3300096"/>
                  </a:lnTo>
                  <a:lnTo>
                    <a:pt x="1050680" y="2563718"/>
                  </a:lnTo>
                  <a:cubicBezTo>
                    <a:pt x="1050680" y="1887919"/>
                    <a:pt x="1055156" y="1813815"/>
                    <a:pt x="1095542" y="1679131"/>
                  </a:cubicBezTo>
                  <a:cubicBezTo>
                    <a:pt x="1207842" y="1313181"/>
                    <a:pt x="1524358" y="1025812"/>
                    <a:pt x="1899262" y="947231"/>
                  </a:cubicBezTo>
                  <a:cubicBezTo>
                    <a:pt x="1973366" y="931514"/>
                    <a:pt x="2319124" y="922561"/>
                    <a:pt x="2824235" y="922561"/>
                  </a:cubicBezTo>
                  <a:lnTo>
                    <a:pt x="3632526" y="922561"/>
                  </a:lnTo>
                  <a:lnTo>
                    <a:pt x="3632526" y="520701"/>
                  </a:lnTo>
                  <a:cubicBezTo>
                    <a:pt x="3632526" y="150274"/>
                    <a:pt x="3637003" y="116555"/>
                    <a:pt x="3679675" y="60453"/>
                  </a:cubicBezTo>
                  <a:cubicBezTo>
                    <a:pt x="3738063" y="-13652"/>
                    <a:pt x="3857030" y="-20414"/>
                    <a:pt x="3924372" y="47023"/>
                  </a:cubicBezTo>
                  <a:cubicBezTo>
                    <a:pt x="3967044" y="89694"/>
                    <a:pt x="3969235" y="121127"/>
                    <a:pt x="3969235" y="626238"/>
                  </a:cubicBezTo>
                  <a:cubicBezTo>
                    <a:pt x="3969235" y="1052863"/>
                    <a:pt x="3962472" y="1169544"/>
                    <a:pt x="3937802" y="1205453"/>
                  </a:cubicBezTo>
                  <a:cubicBezTo>
                    <a:pt x="3906370" y="1245839"/>
                    <a:pt x="3863698" y="1248125"/>
                    <a:pt x="2931962" y="1259365"/>
                  </a:cubicBezTo>
                  <a:lnTo>
                    <a:pt x="1959841" y="1270604"/>
                  </a:lnTo>
                  <a:lnTo>
                    <a:pt x="1834111" y="1328992"/>
                  </a:lnTo>
                  <a:cubicBezTo>
                    <a:pt x="1663518" y="1409860"/>
                    <a:pt x="1544456" y="1522064"/>
                    <a:pt x="1463684" y="1679227"/>
                  </a:cubicBezTo>
                  <a:lnTo>
                    <a:pt x="1398533" y="1809434"/>
                  </a:lnTo>
                  <a:lnTo>
                    <a:pt x="1391770" y="2651348"/>
                  </a:lnTo>
                  <a:cubicBezTo>
                    <a:pt x="1389484" y="3113882"/>
                    <a:pt x="1382816" y="3515742"/>
                    <a:pt x="1376054" y="3542698"/>
                  </a:cubicBezTo>
                  <a:cubicBezTo>
                    <a:pt x="1353575" y="3641472"/>
                    <a:pt x="1263754" y="3661665"/>
                    <a:pt x="848464" y="3661665"/>
                  </a:cubicBezTo>
                  <a:cubicBezTo>
                    <a:pt x="639676" y="3661665"/>
                    <a:pt x="466797" y="3666142"/>
                    <a:pt x="466797" y="3672905"/>
                  </a:cubicBezTo>
                  <a:cubicBezTo>
                    <a:pt x="466797" y="3679667"/>
                    <a:pt x="673394" y="4070288"/>
                    <a:pt x="924854" y="4544061"/>
                  </a:cubicBezTo>
                  <a:lnTo>
                    <a:pt x="1382816" y="5401692"/>
                  </a:lnTo>
                  <a:lnTo>
                    <a:pt x="1394056" y="5749736"/>
                  </a:lnTo>
                  <a:cubicBezTo>
                    <a:pt x="1409772" y="6149405"/>
                    <a:pt x="1447967" y="6400865"/>
                    <a:pt x="1546742" y="6710618"/>
                  </a:cubicBezTo>
                  <a:cubicBezTo>
                    <a:pt x="1710667" y="7224777"/>
                    <a:pt x="1959841" y="7626637"/>
                    <a:pt x="2361701" y="8030783"/>
                  </a:cubicBezTo>
                  <a:cubicBezTo>
                    <a:pt x="3012830" y="8679626"/>
                    <a:pt x="3760447" y="8991665"/>
                    <a:pt x="4676466" y="8991665"/>
                  </a:cubicBezTo>
                  <a:cubicBezTo>
                    <a:pt x="5592486" y="8991665"/>
                    <a:pt x="6340103" y="8679626"/>
                    <a:pt x="6991232" y="8030783"/>
                  </a:cubicBezTo>
                  <a:cubicBezTo>
                    <a:pt x="7489675" y="7530053"/>
                    <a:pt x="7788284" y="6964364"/>
                    <a:pt x="7914014" y="6281802"/>
                  </a:cubicBezTo>
                  <a:cubicBezTo>
                    <a:pt x="7972402" y="5969763"/>
                    <a:pt x="7965639" y="5381499"/>
                    <a:pt x="7902774" y="5085176"/>
                  </a:cubicBezTo>
                  <a:cubicBezTo>
                    <a:pt x="7770282" y="4467766"/>
                    <a:pt x="7505391" y="3946844"/>
                    <a:pt x="7103531" y="3509075"/>
                  </a:cubicBezTo>
                  <a:lnTo>
                    <a:pt x="6932939" y="3324956"/>
                  </a:lnTo>
                  <a:lnTo>
                    <a:pt x="6932939" y="1717422"/>
                  </a:lnTo>
                  <a:lnTo>
                    <a:pt x="6932939" y="112174"/>
                  </a:lnTo>
                  <a:lnTo>
                    <a:pt x="6989041" y="58262"/>
                  </a:lnTo>
                  <a:cubicBezTo>
                    <a:pt x="7058574" y="-13556"/>
                    <a:pt x="7144013" y="-13556"/>
                    <a:pt x="7213546" y="58262"/>
                  </a:cubicBezTo>
                  <a:lnTo>
                    <a:pt x="7269647" y="112174"/>
                  </a:lnTo>
                  <a:lnTo>
                    <a:pt x="7269647" y="1641127"/>
                  </a:lnTo>
                  <a:lnTo>
                    <a:pt x="7269647" y="3167794"/>
                  </a:lnTo>
                  <a:lnTo>
                    <a:pt x="7422333" y="3345149"/>
                  </a:lnTo>
                  <a:cubicBezTo>
                    <a:pt x="7837719" y="3827876"/>
                    <a:pt x="8131851" y="4438524"/>
                    <a:pt x="8248532" y="5064888"/>
                  </a:cubicBezTo>
                  <a:cubicBezTo>
                    <a:pt x="8313683" y="5406169"/>
                    <a:pt x="8306920" y="6102161"/>
                    <a:pt x="8237293" y="6423248"/>
                  </a:cubicBezTo>
                  <a:cubicBezTo>
                    <a:pt x="7925253" y="7882574"/>
                    <a:pt x="6845309" y="8964804"/>
                    <a:pt x="5394937" y="9274557"/>
                  </a:cubicBezTo>
                  <a:cubicBezTo>
                    <a:pt x="5103281" y="9337327"/>
                    <a:pt x="4434246" y="9355329"/>
                    <a:pt x="4146781" y="9308180"/>
                  </a:cubicBezTo>
                  <a:close/>
                </a:path>
              </a:pathLst>
            </a:custGeom>
            <a:grpFill/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08BC17F8-5D7A-4A85-A94B-EB59E8071A52}"/>
                </a:ext>
              </a:extLst>
            </p:cNvPr>
            <p:cNvSpPr/>
            <p:nvPr/>
          </p:nvSpPr>
          <p:spPr>
            <a:xfrm flipV="1">
              <a:off x="7486935" y="1977922"/>
              <a:ext cx="4241483" cy="3722236"/>
            </a:xfrm>
            <a:custGeom>
              <a:avLst/>
              <a:gdLst>
                <a:gd name="connsiteX0" fmla="*/ 1824910 w 4241483"/>
                <a:gd name="connsiteY0" fmla="*/ 3712128 h 3722236"/>
                <a:gd name="connsiteX1" fmla="*/ 1333229 w 4241483"/>
                <a:gd name="connsiteY1" fmla="*/ 3566205 h 3722236"/>
                <a:gd name="connsiteX2" fmla="*/ 289194 w 4241483"/>
                <a:gd name="connsiteY2" fmla="*/ 2540172 h 3722236"/>
                <a:gd name="connsiteX3" fmla="*/ -4938 w 4241483"/>
                <a:gd name="connsiteY3" fmla="*/ 1458036 h 3722236"/>
                <a:gd name="connsiteX4" fmla="*/ 242045 w 4241483"/>
                <a:gd name="connsiteY4" fmla="*/ 1289634 h 3722236"/>
                <a:gd name="connsiteX5" fmla="*/ 367775 w 4241483"/>
                <a:gd name="connsiteY5" fmla="*/ 1648822 h 3722236"/>
                <a:gd name="connsiteX6" fmla="*/ 1375806 w 4241483"/>
                <a:gd name="connsiteY6" fmla="*/ 3197968 h 3722236"/>
                <a:gd name="connsiteX7" fmla="*/ 2150379 w 4241483"/>
                <a:gd name="connsiteY7" fmla="*/ 3375324 h 3722236"/>
                <a:gd name="connsiteX8" fmla="*/ 3003533 w 4241483"/>
                <a:gd name="connsiteY8" fmla="*/ 3171012 h 3722236"/>
                <a:gd name="connsiteX9" fmla="*/ 3421109 w 4241483"/>
                <a:gd name="connsiteY9" fmla="*/ 2863450 h 3722236"/>
                <a:gd name="connsiteX10" fmla="*/ 3728672 w 4241483"/>
                <a:gd name="connsiteY10" fmla="*/ 2445874 h 3722236"/>
                <a:gd name="connsiteX11" fmla="*/ 2801413 w 4241483"/>
                <a:gd name="connsiteY11" fmla="*/ 366852 h 3722236"/>
                <a:gd name="connsiteX12" fmla="*/ 1474485 w 4241483"/>
                <a:gd name="connsiteY12" fmla="*/ 1224483 h 3722236"/>
                <a:gd name="connsiteX13" fmla="*/ 1943686 w 4241483"/>
                <a:gd name="connsiteY13" fmla="*/ 2180889 h 3722236"/>
                <a:gd name="connsiteX14" fmla="*/ 2273728 w 4241483"/>
                <a:gd name="connsiteY14" fmla="*/ 2254993 h 3722236"/>
                <a:gd name="connsiteX15" fmla="*/ 2572337 w 4241483"/>
                <a:gd name="connsiteY15" fmla="*/ 2201082 h 3722236"/>
                <a:gd name="connsiteX16" fmla="*/ 2913617 w 4241483"/>
                <a:gd name="connsiteY16" fmla="*/ 1736357 h 3722236"/>
                <a:gd name="connsiteX17" fmla="*/ 2480325 w 4241483"/>
                <a:gd name="connsiteY17" fmla="*/ 1300779 h 3722236"/>
                <a:gd name="connsiteX18" fmla="*/ 2341165 w 4241483"/>
                <a:gd name="connsiteY18" fmla="*/ 1244676 h 3722236"/>
                <a:gd name="connsiteX19" fmla="*/ 2334402 w 4241483"/>
                <a:gd name="connsiteY19" fmla="*/ 1020172 h 3722236"/>
                <a:gd name="connsiteX20" fmla="*/ 2540999 w 4241483"/>
                <a:gd name="connsiteY20" fmla="*/ 968547 h 3722236"/>
                <a:gd name="connsiteX21" fmla="*/ 3176412 w 4241483"/>
                <a:gd name="connsiteY21" fmla="*/ 1395171 h 3722236"/>
                <a:gd name="connsiteX22" fmla="*/ 3239277 w 4241483"/>
                <a:gd name="connsiteY22" fmla="*/ 1727403 h 3722236"/>
                <a:gd name="connsiteX23" fmla="*/ 3167458 w 4241483"/>
                <a:gd name="connsiteY23" fmla="*/ 2088877 h 3722236"/>
                <a:gd name="connsiteX24" fmla="*/ 2285158 w 4241483"/>
                <a:gd name="connsiteY24" fmla="*/ 2603037 h 3722236"/>
                <a:gd name="connsiteX25" fmla="*/ 1351136 w 4241483"/>
                <a:gd name="connsiteY25" fmla="*/ 2118119 h 3722236"/>
                <a:gd name="connsiteX26" fmla="*/ 1268078 w 4241483"/>
                <a:gd name="connsiteY26" fmla="*/ 755282 h 3722236"/>
                <a:gd name="connsiteX27" fmla="*/ 1851866 w 4241483"/>
                <a:gd name="connsiteY27" fmla="*/ 160350 h 3722236"/>
                <a:gd name="connsiteX28" fmla="*/ 2925047 w 4241483"/>
                <a:gd name="connsiteY28" fmla="*/ 41383 h 3722236"/>
                <a:gd name="connsiteX29" fmla="*/ 3769248 w 4241483"/>
                <a:gd name="connsiteY29" fmla="*/ 533064 h 3722236"/>
                <a:gd name="connsiteX30" fmla="*/ 4155392 w 4241483"/>
                <a:gd name="connsiteY30" fmla="*/ 1159428 h 3722236"/>
                <a:gd name="connsiteX31" fmla="*/ 4233973 w 4241483"/>
                <a:gd name="connsiteY31" fmla="*/ 1635392 h 3722236"/>
                <a:gd name="connsiteX32" fmla="*/ 4215971 w 4241483"/>
                <a:gd name="connsiteY32" fmla="*/ 2073161 h 3722236"/>
                <a:gd name="connsiteX33" fmla="*/ 2691494 w 4241483"/>
                <a:gd name="connsiteY33" fmla="*/ 3662693 h 3722236"/>
                <a:gd name="connsiteX34" fmla="*/ 1824910 w 4241483"/>
                <a:gd name="connsiteY34" fmla="*/ 3712128 h 372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41483" h="3722236">
                  <a:moveTo>
                    <a:pt x="1824910" y="3712128"/>
                  </a:moveTo>
                  <a:cubicBezTo>
                    <a:pt x="1681177" y="3687458"/>
                    <a:pt x="1481438" y="3629070"/>
                    <a:pt x="1333229" y="3566205"/>
                  </a:cubicBezTo>
                  <a:cubicBezTo>
                    <a:pt x="915653" y="3388849"/>
                    <a:pt x="520461" y="3000420"/>
                    <a:pt x="289194" y="2540172"/>
                  </a:cubicBezTo>
                  <a:cubicBezTo>
                    <a:pt x="143271" y="2252802"/>
                    <a:pt x="-4938" y="1704924"/>
                    <a:pt x="-4938" y="1458036"/>
                  </a:cubicBezTo>
                  <a:cubicBezTo>
                    <a:pt x="-4938" y="1303160"/>
                    <a:pt x="114029" y="1222293"/>
                    <a:pt x="242045" y="1289634"/>
                  </a:cubicBezTo>
                  <a:cubicBezTo>
                    <a:pt x="316150" y="1327830"/>
                    <a:pt x="316150" y="1327830"/>
                    <a:pt x="367775" y="1648822"/>
                  </a:cubicBezTo>
                  <a:cubicBezTo>
                    <a:pt x="484552" y="2378532"/>
                    <a:pt x="846026" y="2935269"/>
                    <a:pt x="1375806" y="3197968"/>
                  </a:cubicBezTo>
                  <a:cubicBezTo>
                    <a:pt x="1665461" y="3341701"/>
                    <a:pt x="1813575" y="3375324"/>
                    <a:pt x="2150379" y="3375324"/>
                  </a:cubicBezTo>
                  <a:cubicBezTo>
                    <a:pt x="2491660" y="3373038"/>
                    <a:pt x="2693685" y="3323698"/>
                    <a:pt x="3003533" y="3171012"/>
                  </a:cubicBezTo>
                  <a:cubicBezTo>
                    <a:pt x="3183175" y="3083478"/>
                    <a:pt x="3248231" y="3034043"/>
                    <a:pt x="3421109" y="2863450"/>
                  </a:cubicBezTo>
                  <a:cubicBezTo>
                    <a:pt x="3596274" y="2688286"/>
                    <a:pt x="3641137" y="2625421"/>
                    <a:pt x="3728672" y="2445874"/>
                  </a:cubicBezTo>
                  <a:cubicBezTo>
                    <a:pt x="4161964" y="1545571"/>
                    <a:pt x="3724195" y="559924"/>
                    <a:pt x="2801413" y="366852"/>
                  </a:cubicBezTo>
                  <a:cubicBezTo>
                    <a:pt x="2163809" y="232169"/>
                    <a:pt x="1577831" y="611550"/>
                    <a:pt x="1474485" y="1224483"/>
                  </a:cubicBezTo>
                  <a:cubicBezTo>
                    <a:pt x="1404857" y="1626343"/>
                    <a:pt x="1593452" y="2008010"/>
                    <a:pt x="1943686" y="2180889"/>
                  </a:cubicBezTo>
                  <a:cubicBezTo>
                    <a:pt x="2073893" y="2246040"/>
                    <a:pt x="2114374" y="2254993"/>
                    <a:pt x="2273728" y="2254993"/>
                  </a:cubicBezTo>
                  <a:cubicBezTo>
                    <a:pt x="2415174" y="2254993"/>
                    <a:pt x="2478039" y="2241563"/>
                    <a:pt x="2572337" y="2201082"/>
                  </a:cubicBezTo>
                  <a:cubicBezTo>
                    <a:pt x="2760932" y="2115738"/>
                    <a:pt x="2913617" y="1906950"/>
                    <a:pt x="2913617" y="1736357"/>
                  </a:cubicBezTo>
                  <a:cubicBezTo>
                    <a:pt x="2913617" y="1509567"/>
                    <a:pt x="2707020" y="1303065"/>
                    <a:pt x="2480325" y="1300779"/>
                  </a:cubicBezTo>
                  <a:cubicBezTo>
                    <a:pt x="2419746" y="1300779"/>
                    <a:pt x="2379265" y="1285062"/>
                    <a:pt x="2341165" y="1244676"/>
                  </a:cubicBezTo>
                  <a:cubicBezTo>
                    <a:pt x="2271537" y="1177335"/>
                    <a:pt x="2269346" y="1101039"/>
                    <a:pt x="2334402" y="1020172"/>
                  </a:cubicBezTo>
                  <a:cubicBezTo>
                    <a:pt x="2379265" y="961784"/>
                    <a:pt x="2388313" y="959593"/>
                    <a:pt x="2540999" y="968547"/>
                  </a:cubicBezTo>
                  <a:cubicBezTo>
                    <a:pt x="2812652" y="986549"/>
                    <a:pt x="3043919" y="1141425"/>
                    <a:pt x="3176412" y="1395171"/>
                  </a:cubicBezTo>
                  <a:cubicBezTo>
                    <a:pt x="3232514" y="1500708"/>
                    <a:pt x="3239277" y="1536618"/>
                    <a:pt x="3239277" y="1727403"/>
                  </a:cubicBezTo>
                  <a:cubicBezTo>
                    <a:pt x="3239277" y="1922761"/>
                    <a:pt x="3232514" y="1954194"/>
                    <a:pt x="3167458" y="2088877"/>
                  </a:cubicBezTo>
                  <a:cubicBezTo>
                    <a:pt x="3010296" y="2407679"/>
                    <a:pt x="2675778" y="2603037"/>
                    <a:pt x="2285158" y="2603037"/>
                  </a:cubicBezTo>
                  <a:cubicBezTo>
                    <a:pt x="1916921" y="2603037"/>
                    <a:pt x="1568973" y="2421204"/>
                    <a:pt x="1351136" y="2118119"/>
                  </a:cubicBezTo>
                  <a:cubicBezTo>
                    <a:pt x="1072721" y="1727499"/>
                    <a:pt x="1041288" y="1213339"/>
                    <a:pt x="1268078" y="755282"/>
                  </a:cubicBezTo>
                  <a:cubicBezTo>
                    <a:pt x="1371329" y="550971"/>
                    <a:pt x="1649745" y="265887"/>
                    <a:pt x="1851866" y="160350"/>
                  </a:cubicBezTo>
                  <a:cubicBezTo>
                    <a:pt x="2154951" y="997"/>
                    <a:pt x="2565859" y="-43961"/>
                    <a:pt x="2925047" y="41383"/>
                  </a:cubicBezTo>
                  <a:cubicBezTo>
                    <a:pt x="3272996" y="124441"/>
                    <a:pt x="3519979" y="270364"/>
                    <a:pt x="3769248" y="533064"/>
                  </a:cubicBezTo>
                  <a:cubicBezTo>
                    <a:pt x="3969082" y="744138"/>
                    <a:pt x="4063380" y="899014"/>
                    <a:pt x="4155392" y="1159428"/>
                  </a:cubicBezTo>
                  <a:cubicBezTo>
                    <a:pt x="4211494" y="1325544"/>
                    <a:pt x="4225020" y="1401934"/>
                    <a:pt x="4233973" y="1635392"/>
                  </a:cubicBezTo>
                  <a:cubicBezTo>
                    <a:pt x="4240736" y="1808271"/>
                    <a:pt x="4233973" y="1972196"/>
                    <a:pt x="4215971" y="2073161"/>
                  </a:cubicBezTo>
                  <a:cubicBezTo>
                    <a:pt x="4081287" y="2838781"/>
                    <a:pt x="3495309" y="3449428"/>
                    <a:pt x="2691494" y="3662693"/>
                  </a:cubicBezTo>
                  <a:cubicBezTo>
                    <a:pt x="2523092" y="3707556"/>
                    <a:pt x="1986549" y="3736797"/>
                    <a:pt x="1824910" y="3712128"/>
                  </a:cubicBezTo>
                  <a:close/>
                </a:path>
              </a:pathLst>
            </a:custGeom>
            <a:grpFill/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2" name="Рисунок 50">
            <a:extLst>
              <a:ext uri="{FF2B5EF4-FFF2-40B4-BE49-F238E27FC236}">
                <a16:creationId xmlns:a16="http://schemas.microsoft.com/office/drawing/2014/main" id="{B02019AF-2534-470A-996B-858B0905C7F1}"/>
              </a:ext>
            </a:extLst>
          </p:cNvPr>
          <p:cNvGrpSpPr/>
          <p:nvPr/>
        </p:nvGrpSpPr>
        <p:grpSpPr>
          <a:xfrm>
            <a:off x="1101250" y="3543300"/>
            <a:ext cx="521412" cy="534278"/>
            <a:chOff x="4589144" y="476250"/>
            <a:chExt cx="9109710" cy="9334500"/>
          </a:xfrm>
          <a:solidFill>
            <a:schemeClr val="bg1"/>
          </a:solidFill>
        </p:grpSpPr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50E5268-5D37-4BDB-B0D2-D0446FEB1981}"/>
                </a:ext>
              </a:extLst>
            </p:cNvPr>
            <p:cNvSpPr/>
            <p:nvPr/>
          </p:nvSpPr>
          <p:spPr>
            <a:xfrm>
              <a:off x="4589144" y="2697479"/>
              <a:ext cx="2670810" cy="6888480"/>
            </a:xfrm>
            <a:custGeom>
              <a:avLst/>
              <a:gdLst>
                <a:gd name="connsiteX0" fmla="*/ 448628 w 2670810"/>
                <a:gd name="connsiteY0" fmla="*/ 6888481 h 6888480"/>
                <a:gd name="connsiteX1" fmla="*/ 0 w 2670810"/>
                <a:gd name="connsiteY1" fmla="*/ 6888481 h 6888480"/>
                <a:gd name="connsiteX2" fmla="*/ 0 w 2670810"/>
                <a:gd name="connsiteY2" fmla="*/ 0 h 6888480"/>
                <a:gd name="connsiteX3" fmla="*/ 2670810 w 2670810"/>
                <a:gd name="connsiteY3" fmla="*/ 0 h 6888480"/>
                <a:gd name="connsiteX4" fmla="*/ 2670810 w 2670810"/>
                <a:gd name="connsiteY4" fmla="*/ 4666298 h 6888480"/>
                <a:gd name="connsiteX5" fmla="*/ 2221230 w 2670810"/>
                <a:gd name="connsiteY5" fmla="*/ 4666298 h 6888480"/>
                <a:gd name="connsiteX6" fmla="*/ 2221230 w 2670810"/>
                <a:gd name="connsiteY6" fmla="*/ 449580 h 6888480"/>
                <a:gd name="connsiteX7" fmla="*/ 448628 w 2670810"/>
                <a:gd name="connsiteY7" fmla="*/ 449580 h 6888480"/>
                <a:gd name="connsiteX8" fmla="*/ 448628 w 2670810"/>
                <a:gd name="connsiteY8" fmla="*/ 6888481 h 68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0810" h="6888480">
                  <a:moveTo>
                    <a:pt x="448628" y="6888481"/>
                  </a:moveTo>
                  <a:lnTo>
                    <a:pt x="0" y="6888481"/>
                  </a:lnTo>
                  <a:lnTo>
                    <a:pt x="0" y="0"/>
                  </a:lnTo>
                  <a:lnTo>
                    <a:pt x="2670810" y="0"/>
                  </a:lnTo>
                  <a:lnTo>
                    <a:pt x="2670810" y="4666298"/>
                  </a:lnTo>
                  <a:lnTo>
                    <a:pt x="2221230" y="4666298"/>
                  </a:lnTo>
                  <a:lnTo>
                    <a:pt x="2221230" y="449580"/>
                  </a:lnTo>
                  <a:lnTo>
                    <a:pt x="448628" y="449580"/>
                  </a:lnTo>
                  <a:lnTo>
                    <a:pt x="448628" y="6888481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1E965E8C-EB65-4C29-A86D-D2243C8D013E}"/>
                </a:ext>
              </a:extLst>
            </p:cNvPr>
            <p:cNvSpPr/>
            <p:nvPr/>
          </p:nvSpPr>
          <p:spPr>
            <a:xfrm>
              <a:off x="7657147" y="476250"/>
              <a:ext cx="4044315" cy="7808594"/>
            </a:xfrm>
            <a:custGeom>
              <a:avLst/>
              <a:gdLst>
                <a:gd name="connsiteX0" fmla="*/ 4044315 w 4044315"/>
                <a:gd name="connsiteY0" fmla="*/ 7808595 h 7808594"/>
                <a:gd name="connsiteX1" fmla="*/ 3595688 w 4044315"/>
                <a:gd name="connsiteY1" fmla="*/ 7808595 h 7808594"/>
                <a:gd name="connsiteX2" fmla="*/ 3595688 w 4044315"/>
                <a:gd name="connsiteY2" fmla="*/ 448628 h 7808594"/>
                <a:gd name="connsiteX3" fmla="*/ 448628 w 4044315"/>
                <a:gd name="connsiteY3" fmla="*/ 448628 h 7808594"/>
                <a:gd name="connsiteX4" fmla="*/ 448628 w 4044315"/>
                <a:gd name="connsiteY4" fmla="*/ 6887528 h 7808594"/>
                <a:gd name="connsiteX5" fmla="*/ 0 w 4044315"/>
                <a:gd name="connsiteY5" fmla="*/ 6887528 h 7808594"/>
                <a:gd name="connsiteX6" fmla="*/ 0 w 4044315"/>
                <a:gd name="connsiteY6" fmla="*/ 0 h 7808594"/>
                <a:gd name="connsiteX7" fmla="*/ 4043363 w 4044315"/>
                <a:gd name="connsiteY7" fmla="*/ 0 h 7808594"/>
                <a:gd name="connsiteX8" fmla="*/ 4043363 w 4044315"/>
                <a:gd name="connsiteY8" fmla="*/ 7808595 h 780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4315" h="7808594">
                  <a:moveTo>
                    <a:pt x="4044315" y="7808595"/>
                  </a:moveTo>
                  <a:lnTo>
                    <a:pt x="3595688" y="7808595"/>
                  </a:lnTo>
                  <a:lnTo>
                    <a:pt x="3595688" y="448628"/>
                  </a:lnTo>
                  <a:lnTo>
                    <a:pt x="448628" y="448628"/>
                  </a:lnTo>
                  <a:lnTo>
                    <a:pt x="448628" y="6887528"/>
                  </a:lnTo>
                  <a:lnTo>
                    <a:pt x="0" y="6887528"/>
                  </a:lnTo>
                  <a:lnTo>
                    <a:pt x="0" y="0"/>
                  </a:lnTo>
                  <a:lnTo>
                    <a:pt x="4043363" y="0"/>
                  </a:lnTo>
                  <a:lnTo>
                    <a:pt x="4043363" y="7808595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4EAAB18A-1718-4009-9B9F-5ABA2121F195}"/>
                </a:ext>
              </a:extLst>
            </p:cNvPr>
            <p:cNvSpPr/>
            <p:nvPr/>
          </p:nvSpPr>
          <p:spPr>
            <a:xfrm>
              <a:off x="11476672" y="4526280"/>
              <a:ext cx="1678304" cy="5059680"/>
            </a:xfrm>
            <a:custGeom>
              <a:avLst/>
              <a:gdLst>
                <a:gd name="connsiteX0" fmla="*/ 1678305 w 1678304"/>
                <a:gd name="connsiteY0" fmla="*/ 5059680 h 5059680"/>
                <a:gd name="connsiteX1" fmla="*/ 1229677 w 1678304"/>
                <a:gd name="connsiteY1" fmla="*/ 5059680 h 5059680"/>
                <a:gd name="connsiteX2" fmla="*/ 1229677 w 1678304"/>
                <a:gd name="connsiteY2" fmla="*/ 448627 h 5059680"/>
                <a:gd name="connsiteX3" fmla="*/ 0 w 1678304"/>
                <a:gd name="connsiteY3" fmla="*/ 448627 h 5059680"/>
                <a:gd name="connsiteX4" fmla="*/ 0 w 1678304"/>
                <a:gd name="connsiteY4" fmla="*/ 0 h 5059680"/>
                <a:gd name="connsiteX5" fmla="*/ 1678305 w 1678304"/>
                <a:gd name="connsiteY5" fmla="*/ 0 h 5059680"/>
                <a:gd name="connsiteX6" fmla="*/ 1678305 w 1678304"/>
                <a:gd name="connsiteY6" fmla="*/ 5059680 h 505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304" h="5059680">
                  <a:moveTo>
                    <a:pt x="1678305" y="5059680"/>
                  </a:moveTo>
                  <a:lnTo>
                    <a:pt x="1229677" y="5059680"/>
                  </a:lnTo>
                  <a:lnTo>
                    <a:pt x="1229677" y="448627"/>
                  </a:lnTo>
                  <a:lnTo>
                    <a:pt x="0" y="448627"/>
                  </a:lnTo>
                  <a:lnTo>
                    <a:pt x="0" y="0"/>
                  </a:lnTo>
                  <a:lnTo>
                    <a:pt x="1678305" y="0"/>
                  </a:lnTo>
                  <a:lnTo>
                    <a:pt x="1678305" y="5059680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E0A71B47-5780-44D9-9B5F-D327B10E7E19}"/>
                </a:ext>
              </a:extLst>
            </p:cNvPr>
            <p:cNvSpPr/>
            <p:nvPr/>
          </p:nvSpPr>
          <p:spPr>
            <a:xfrm>
              <a:off x="9452610" y="9362122"/>
              <a:ext cx="4246244" cy="448627"/>
            </a:xfrm>
            <a:custGeom>
              <a:avLst/>
              <a:gdLst>
                <a:gd name="connsiteX0" fmla="*/ 0 w 4246244"/>
                <a:gd name="connsiteY0" fmla="*/ 0 h 448627"/>
                <a:gd name="connsiteX1" fmla="*/ 4246245 w 4246244"/>
                <a:gd name="connsiteY1" fmla="*/ 0 h 448627"/>
                <a:gd name="connsiteX2" fmla="*/ 4246245 w 4246244"/>
                <a:gd name="connsiteY2" fmla="*/ 448627 h 448627"/>
                <a:gd name="connsiteX3" fmla="*/ 0 w 4246244"/>
                <a:gd name="connsiteY3" fmla="*/ 448627 h 448627"/>
                <a:gd name="connsiteX4" fmla="*/ 0 w 4246244"/>
                <a:gd name="connsiteY4" fmla="*/ 0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244" h="448627">
                  <a:moveTo>
                    <a:pt x="0" y="0"/>
                  </a:moveTo>
                  <a:lnTo>
                    <a:pt x="4246245" y="0"/>
                  </a:lnTo>
                  <a:lnTo>
                    <a:pt x="4246245" y="448627"/>
                  </a:lnTo>
                  <a:lnTo>
                    <a:pt x="0" y="4486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3D3804CC-D617-4E61-A929-183BCF24515B}"/>
                </a:ext>
              </a:extLst>
            </p:cNvPr>
            <p:cNvSpPr/>
            <p:nvPr/>
          </p:nvSpPr>
          <p:spPr>
            <a:xfrm>
              <a:off x="8301990" y="1564957"/>
              <a:ext cx="1795462" cy="1794510"/>
            </a:xfrm>
            <a:custGeom>
              <a:avLst/>
              <a:gdLst>
                <a:gd name="connsiteX0" fmla="*/ 1795462 w 1795462"/>
                <a:gd name="connsiteY0" fmla="*/ 1794510 h 1794510"/>
                <a:gd name="connsiteX1" fmla="*/ 0 w 1795462"/>
                <a:gd name="connsiteY1" fmla="*/ 1794510 h 1794510"/>
                <a:gd name="connsiteX2" fmla="*/ 0 w 1795462"/>
                <a:gd name="connsiteY2" fmla="*/ 0 h 1794510"/>
                <a:gd name="connsiteX3" fmla="*/ 1795462 w 1795462"/>
                <a:gd name="connsiteY3" fmla="*/ 0 h 1794510"/>
                <a:gd name="connsiteX4" fmla="*/ 1795462 w 1795462"/>
                <a:gd name="connsiteY4" fmla="*/ 1794510 h 1794510"/>
                <a:gd name="connsiteX5" fmla="*/ 448628 w 1795462"/>
                <a:gd name="connsiteY5" fmla="*/ 1345883 h 1794510"/>
                <a:gd name="connsiteX6" fmla="*/ 1346835 w 1795462"/>
                <a:gd name="connsiteY6" fmla="*/ 1345883 h 1794510"/>
                <a:gd name="connsiteX7" fmla="*/ 1346835 w 1795462"/>
                <a:gd name="connsiteY7" fmla="*/ 448627 h 1794510"/>
                <a:gd name="connsiteX8" fmla="*/ 449580 w 1795462"/>
                <a:gd name="connsiteY8" fmla="*/ 448627 h 1794510"/>
                <a:gd name="connsiteX9" fmla="*/ 449580 w 1795462"/>
                <a:gd name="connsiteY9" fmla="*/ 1345883 h 17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462" h="1794510">
                  <a:moveTo>
                    <a:pt x="1795462" y="1794510"/>
                  </a:moveTo>
                  <a:lnTo>
                    <a:pt x="0" y="1794510"/>
                  </a:lnTo>
                  <a:lnTo>
                    <a:pt x="0" y="0"/>
                  </a:lnTo>
                  <a:lnTo>
                    <a:pt x="1795462" y="0"/>
                  </a:lnTo>
                  <a:lnTo>
                    <a:pt x="1795462" y="1794510"/>
                  </a:lnTo>
                  <a:close/>
                  <a:moveTo>
                    <a:pt x="448628" y="1345883"/>
                  </a:moveTo>
                  <a:lnTo>
                    <a:pt x="1346835" y="1345883"/>
                  </a:lnTo>
                  <a:lnTo>
                    <a:pt x="1346835" y="448627"/>
                  </a:lnTo>
                  <a:lnTo>
                    <a:pt x="449580" y="448627"/>
                  </a:lnTo>
                  <a:lnTo>
                    <a:pt x="449580" y="1345883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5E760BF9-C31C-488E-B554-A18385036201}"/>
                </a:ext>
              </a:extLst>
            </p:cNvPr>
            <p:cNvSpPr/>
            <p:nvPr/>
          </p:nvSpPr>
          <p:spPr>
            <a:xfrm>
              <a:off x="8301990" y="3786187"/>
              <a:ext cx="1795462" cy="1794510"/>
            </a:xfrm>
            <a:custGeom>
              <a:avLst/>
              <a:gdLst>
                <a:gd name="connsiteX0" fmla="*/ 1795462 w 1795462"/>
                <a:gd name="connsiteY0" fmla="*/ 1794510 h 1794510"/>
                <a:gd name="connsiteX1" fmla="*/ 0 w 1795462"/>
                <a:gd name="connsiteY1" fmla="*/ 1794510 h 1794510"/>
                <a:gd name="connsiteX2" fmla="*/ 0 w 1795462"/>
                <a:gd name="connsiteY2" fmla="*/ 0 h 1794510"/>
                <a:gd name="connsiteX3" fmla="*/ 1795462 w 1795462"/>
                <a:gd name="connsiteY3" fmla="*/ 0 h 1794510"/>
                <a:gd name="connsiteX4" fmla="*/ 1795462 w 1795462"/>
                <a:gd name="connsiteY4" fmla="*/ 1794510 h 1794510"/>
                <a:gd name="connsiteX5" fmla="*/ 448628 w 1795462"/>
                <a:gd name="connsiteY5" fmla="*/ 1345882 h 1794510"/>
                <a:gd name="connsiteX6" fmla="*/ 1346835 w 1795462"/>
                <a:gd name="connsiteY6" fmla="*/ 1345882 h 1794510"/>
                <a:gd name="connsiteX7" fmla="*/ 1346835 w 1795462"/>
                <a:gd name="connsiteY7" fmla="*/ 448628 h 1794510"/>
                <a:gd name="connsiteX8" fmla="*/ 449580 w 1795462"/>
                <a:gd name="connsiteY8" fmla="*/ 448628 h 1794510"/>
                <a:gd name="connsiteX9" fmla="*/ 449580 w 1795462"/>
                <a:gd name="connsiteY9" fmla="*/ 1345882 h 17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462" h="1794510">
                  <a:moveTo>
                    <a:pt x="1795462" y="1794510"/>
                  </a:moveTo>
                  <a:lnTo>
                    <a:pt x="0" y="1794510"/>
                  </a:lnTo>
                  <a:lnTo>
                    <a:pt x="0" y="0"/>
                  </a:lnTo>
                  <a:lnTo>
                    <a:pt x="1795462" y="0"/>
                  </a:lnTo>
                  <a:lnTo>
                    <a:pt x="1795462" y="1794510"/>
                  </a:lnTo>
                  <a:close/>
                  <a:moveTo>
                    <a:pt x="448628" y="1345882"/>
                  </a:moveTo>
                  <a:lnTo>
                    <a:pt x="1346835" y="1345882"/>
                  </a:lnTo>
                  <a:lnTo>
                    <a:pt x="1346835" y="448628"/>
                  </a:lnTo>
                  <a:lnTo>
                    <a:pt x="449580" y="448628"/>
                  </a:lnTo>
                  <a:lnTo>
                    <a:pt x="449580" y="1345882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8725E44-B502-40F3-932C-A8DE7C0AD0C7}"/>
                </a:ext>
              </a:extLst>
            </p:cNvPr>
            <p:cNvSpPr/>
            <p:nvPr/>
          </p:nvSpPr>
          <p:spPr>
            <a:xfrm>
              <a:off x="5239702" y="3998594"/>
              <a:ext cx="1368742" cy="1369694"/>
            </a:xfrm>
            <a:custGeom>
              <a:avLst/>
              <a:gdLst>
                <a:gd name="connsiteX0" fmla="*/ 1368743 w 1368742"/>
                <a:gd name="connsiteY0" fmla="*/ 1369695 h 1369694"/>
                <a:gd name="connsiteX1" fmla="*/ 0 w 1368742"/>
                <a:gd name="connsiteY1" fmla="*/ 1369695 h 1369694"/>
                <a:gd name="connsiteX2" fmla="*/ 0 w 1368742"/>
                <a:gd name="connsiteY2" fmla="*/ 0 h 1369694"/>
                <a:gd name="connsiteX3" fmla="*/ 1368743 w 1368742"/>
                <a:gd name="connsiteY3" fmla="*/ 0 h 1369694"/>
                <a:gd name="connsiteX4" fmla="*/ 1368743 w 1368742"/>
                <a:gd name="connsiteY4" fmla="*/ 1369695 h 1369694"/>
                <a:gd name="connsiteX5" fmla="*/ 448628 w 1368742"/>
                <a:gd name="connsiteY5" fmla="*/ 920115 h 1369694"/>
                <a:gd name="connsiteX6" fmla="*/ 920115 w 1368742"/>
                <a:gd name="connsiteY6" fmla="*/ 920115 h 1369694"/>
                <a:gd name="connsiteX7" fmla="*/ 920115 w 1368742"/>
                <a:gd name="connsiteY7" fmla="*/ 449580 h 1369694"/>
                <a:gd name="connsiteX8" fmla="*/ 448628 w 1368742"/>
                <a:gd name="connsiteY8" fmla="*/ 449580 h 1369694"/>
                <a:gd name="connsiteX9" fmla="*/ 448628 w 1368742"/>
                <a:gd name="connsiteY9" fmla="*/ 920115 h 13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742" h="1369694">
                  <a:moveTo>
                    <a:pt x="1368743" y="1369695"/>
                  </a:moveTo>
                  <a:lnTo>
                    <a:pt x="0" y="1369695"/>
                  </a:lnTo>
                  <a:lnTo>
                    <a:pt x="0" y="0"/>
                  </a:lnTo>
                  <a:lnTo>
                    <a:pt x="1368743" y="0"/>
                  </a:lnTo>
                  <a:lnTo>
                    <a:pt x="1368743" y="1369695"/>
                  </a:lnTo>
                  <a:close/>
                  <a:moveTo>
                    <a:pt x="448628" y="920115"/>
                  </a:moveTo>
                  <a:lnTo>
                    <a:pt x="920115" y="920115"/>
                  </a:lnTo>
                  <a:lnTo>
                    <a:pt x="920115" y="449580"/>
                  </a:lnTo>
                  <a:lnTo>
                    <a:pt x="448628" y="449580"/>
                  </a:lnTo>
                  <a:lnTo>
                    <a:pt x="448628" y="920115"/>
                  </a:lnTo>
                  <a:close/>
                </a:path>
              </a:pathLst>
            </a:custGeom>
            <a:grpFill/>
            <a:ln w="6350" cap="flat">
              <a:solidFill>
                <a:srgbClr val="630FD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371600" y="6616700"/>
            <a:ext cx="5750608" cy="150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5"/>
              </a:lnSpc>
            </a:pPr>
            <a:r>
              <a:rPr lang="en-US" sz="2750" dirty="0">
                <a:solidFill>
                  <a:schemeClr val="bg1"/>
                </a:solidFill>
                <a:latin typeface="HK Grotesk Medium"/>
              </a:rPr>
              <a:t>Number of webinars </a:t>
            </a:r>
            <a:r>
              <a:rPr lang="ru-RU" sz="2750" dirty="0" smtClean="0">
                <a:solidFill>
                  <a:schemeClr val="bg1"/>
                </a:solidFill>
                <a:latin typeface="HK Grotesk Medium"/>
              </a:rPr>
              <a:t>:</a:t>
            </a:r>
            <a:endParaRPr lang="ru-RU" sz="2750" dirty="0">
              <a:solidFill>
                <a:schemeClr val="bg1"/>
              </a:solidFill>
              <a:latin typeface="HK Grotesk Medium"/>
            </a:endParaRPr>
          </a:p>
          <a:p>
            <a:pPr>
              <a:lnSpc>
                <a:spcPts val="2915"/>
              </a:lnSpc>
            </a:pPr>
            <a:endParaRPr lang="ru-RU" sz="2750" dirty="0">
              <a:solidFill>
                <a:schemeClr val="bg1"/>
              </a:solidFill>
              <a:latin typeface="HK Grotesk Medium"/>
            </a:endParaRPr>
          </a:p>
          <a:p>
            <a:pPr>
              <a:lnSpc>
                <a:spcPts val="2915"/>
              </a:lnSpc>
            </a:pPr>
            <a:endParaRPr lang="en-US" sz="2750" dirty="0">
              <a:solidFill>
                <a:schemeClr val="bg1"/>
              </a:solidFill>
              <a:latin typeface="HK Grotesk Medium"/>
            </a:endParaRPr>
          </a:p>
          <a:p>
            <a:pPr lvl="0">
              <a:lnSpc>
                <a:spcPts val="2915"/>
              </a:lnSpc>
            </a:pPr>
            <a:r>
              <a:rPr lang="en-US" sz="2750" dirty="0">
                <a:solidFill>
                  <a:schemeClr val="bg1"/>
                </a:solidFill>
                <a:latin typeface="HK Grotesk Medium"/>
              </a:rPr>
              <a:t>Number of participants </a:t>
            </a:r>
            <a:r>
              <a:rPr lang="ru-RU" sz="2750" dirty="0" smtClean="0">
                <a:solidFill>
                  <a:schemeClr val="bg1"/>
                </a:solidFill>
                <a:latin typeface="HK Grotesk Medium"/>
              </a:rPr>
              <a:t>:</a:t>
            </a:r>
            <a:r>
              <a:rPr lang="en-US" sz="2750" dirty="0" smtClean="0">
                <a:solidFill>
                  <a:schemeClr val="bg1"/>
                </a:solidFill>
                <a:latin typeface="HK Grotesk Medium"/>
              </a:rPr>
              <a:t> </a:t>
            </a:r>
            <a:endParaRPr lang="ru-RU" sz="2750" dirty="0">
              <a:solidFill>
                <a:schemeClr val="bg1"/>
              </a:solidFill>
              <a:latin typeface="HK Grotesk Medium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719D39B8-AA65-4650-8C01-0810A10D208F}"/>
              </a:ext>
            </a:extLst>
          </p:cNvPr>
          <p:cNvSpPr/>
          <p:nvPr/>
        </p:nvSpPr>
        <p:spPr>
          <a:xfrm>
            <a:off x="1028699" y="2476500"/>
            <a:ext cx="7962901" cy="1524000"/>
          </a:xfrm>
          <a:prstGeom prst="homePlate">
            <a:avLst/>
          </a:prstGeom>
          <a:solidFill>
            <a:srgbClr val="F7A08B"/>
          </a:solidFill>
        </p:spPr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3669640-3473-4219-9138-208AB9069641}"/>
              </a:ext>
            </a:extLst>
          </p:cNvPr>
          <p:cNvSpPr txBox="1"/>
          <p:nvPr/>
        </p:nvSpPr>
        <p:spPr>
          <a:xfrm>
            <a:off x="1371600" y="2942495"/>
            <a:ext cx="9379881" cy="60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US" sz="4400" dirty="0">
                <a:solidFill>
                  <a:srgbClr val="FFFFFF"/>
                </a:solidFill>
                <a:latin typeface="HK Grotesk Medium"/>
              </a:rPr>
              <a:t>Webinars with experts</a:t>
            </a:r>
            <a:endParaRPr lang="ru-RU" sz="4400" dirty="0">
              <a:solidFill>
                <a:srgbClr val="FFFFFF"/>
              </a:solidFill>
              <a:latin typeface="HK Grotesk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97A29-4C26-4424-A155-5CE0644C1D46}"/>
              </a:ext>
            </a:extLst>
          </p:cNvPr>
          <p:cNvSpPr txBox="1"/>
          <p:nvPr/>
        </p:nvSpPr>
        <p:spPr>
          <a:xfrm>
            <a:off x="1295400" y="4294882"/>
            <a:ext cx="66276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Dedicated to diseases of the skin and joints and the rights of patients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5CE0AF-D766-44E9-BA26-744B930E5311}"/>
              </a:ext>
            </a:extLst>
          </p:cNvPr>
          <p:cNvCxnSpPr/>
          <p:nvPr/>
        </p:nvCxnSpPr>
        <p:spPr>
          <a:xfrm>
            <a:off x="1371600" y="5905500"/>
            <a:ext cx="6172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1ACF5D1-D6CD-40BB-A0C2-E5D891D35651}"/>
              </a:ext>
            </a:extLst>
          </p:cNvPr>
          <p:cNvGrpSpPr/>
          <p:nvPr/>
        </p:nvGrpSpPr>
        <p:grpSpPr>
          <a:xfrm>
            <a:off x="5753100" y="6362700"/>
            <a:ext cx="952500" cy="823238"/>
            <a:chOff x="6781800" y="6146790"/>
            <a:chExt cx="952500" cy="82323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E8C094F9-128F-4138-AFCC-CA22ED0D0112}"/>
                </a:ext>
              </a:extLst>
            </p:cNvPr>
            <p:cNvSpPr/>
            <p:nvPr/>
          </p:nvSpPr>
          <p:spPr>
            <a:xfrm>
              <a:off x="6842073" y="6146790"/>
              <a:ext cx="823238" cy="823238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1A0B63-50E0-457D-B80E-3621516A270C}"/>
                </a:ext>
              </a:extLst>
            </p:cNvPr>
            <p:cNvSpPr txBox="1"/>
            <p:nvPr/>
          </p:nvSpPr>
          <p:spPr>
            <a:xfrm>
              <a:off x="6781800" y="6362700"/>
              <a:ext cx="952500" cy="47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+mj-lt"/>
                </a:rPr>
                <a:t>17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EA2C064-0DC6-4D7B-ABA4-BEE9CF78B34A}"/>
              </a:ext>
            </a:extLst>
          </p:cNvPr>
          <p:cNvGrpSpPr/>
          <p:nvPr/>
        </p:nvGrpSpPr>
        <p:grpSpPr>
          <a:xfrm>
            <a:off x="5791200" y="7485518"/>
            <a:ext cx="952500" cy="823238"/>
            <a:chOff x="6721527" y="6072862"/>
            <a:chExt cx="952500" cy="82323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3175394-DCED-4E0E-8C28-25B0E74C92B4}"/>
                </a:ext>
              </a:extLst>
            </p:cNvPr>
            <p:cNvSpPr/>
            <p:nvPr/>
          </p:nvSpPr>
          <p:spPr>
            <a:xfrm>
              <a:off x="6781800" y="6072862"/>
              <a:ext cx="823238" cy="823238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CA1D9F-2E17-4314-8CF4-F74C1D524026}"/>
                </a:ext>
              </a:extLst>
            </p:cNvPr>
            <p:cNvSpPr txBox="1"/>
            <p:nvPr/>
          </p:nvSpPr>
          <p:spPr>
            <a:xfrm>
              <a:off x="6721527" y="6296174"/>
              <a:ext cx="952500" cy="47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+mj-lt"/>
                </a:rPr>
                <a:t>724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87CCAD72-5248-4007-A682-5FF72E80C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5" r="17452"/>
          <a:stretch/>
        </p:blipFill>
        <p:spPr>
          <a:xfrm>
            <a:off x="10504893" y="-1"/>
            <a:ext cx="7783108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DF771DA-6D26-4A2D-9F27-F1B64C961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891805"/>
              </p:ext>
            </p:extLst>
          </p:nvPr>
        </p:nvGraphicFramePr>
        <p:xfrm>
          <a:off x="381000" y="2095500"/>
          <a:ext cx="12115800" cy="740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14E1EA-7562-490A-9A4C-C0A322D2240F}"/>
              </a:ext>
            </a:extLst>
          </p:cNvPr>
          <p:cNvSpPr/>
          <p:nvPr/>
        </p:nvSpPr>
        <p:spPr>
          <a:xfrm>
            <a:off x="9779002" y="0"/>
            <a:ext cx="84582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2604FD1-187A-47C2-96E6-E48D6CFA0A9E}"/>
              </a:ext>
            </a:extLst>
          </p:cNvPr>
          <p:cNvSpPr txBox="1"/>
          <p:nvPr/>
        </p:nvSpPr>
        <p:spPr>
          <a:xfrm>
            <a:off x="1905000" y="4305300"/>
            <a:ext cx="5448300" cy="2313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2800" dirty="0">
                <a:solidFill>
                  <a:srgbClr val="000000"/>
                </a:solidFill>
                <a:latin typeface="Jura Medium"/>
              </a:rPr>
              <a:t>Results of a survey on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Jura Medium"/>
              </a:rPr>
              <a:t>satisfaction</a:t>
            </a:r>
            <a:r>
              <a:rPr lang="en-US" sz="2800" dirty="0">
                <a:solidFill>
                  <a:srgbClr val="000000"/>
                </a:solidFill>
                <a:latin typeface="Jura Medium"/>
              </a:rPr>
              <a:t> with care in the profile </a:t>
            </a:r>
            <a:endParaRPr lang="en-US" sz="2800" dirty="0" smtClean="0">
              <a:solidFill>
                <a:srgbClr val="000000"/>
              </a:solidFill>
              <a:latin typeface="Jura Medium"/>
            </a:endParaRPr>
          </a:p>
          <a:p>
            <a:pPr algn="ctr">
              <a:lnSpc>
                <a:spcPts val="4560"/>
              </a:lnSpc>
            </a:pPr>
            <a:r>
              <a:rPr lang="en-US" sz="2800" dirty="0" smtClean="0">
                <a:solidFill>
                  <a:srgbClr val="000000"/>
                </a:solidFill>
                <a:latin typeface="Jura Medium"/>
              </a:rPr>
              <a:t>of </a:t>
            </a:r>
            <a:r>
              <a:rPr lang="en-US" sz="2800" dirty="0" err="1">
                <a:solidFill>
                  <a:srgbClr val="000000"/>
                </a:solidFill>
                <a:latin typeface="Jura Medium"/>
              </a:rPr>
              <a:t>dermatovenereology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6DB5C-8214-4EF0-9F71-B491969B2A3D}"/>
              </a:ext>
            </a:extLst>
          </p:cNvPr>
          <p:cNvSpPr txBox="1"/>
          <p:nvPr/>
        </p:nvSpPr>
        <p:spPr>
          <a:xfrm>
            <a:off x="3810000" y="68961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%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1C02A970-6559-4076-9F3D-4B81FD0E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88087"/>
              </p:ext>
            </p:extLst>
          </p:nvPr>
        </p:nvGraphicFramePr>
        <p:xfrm>
          <a:off x="10515600" y="2579969"/>
          <a:ext cx="7543800" cy="6144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880">
                  <a:extLst>
                    <a:ext uri="{9D8B030D-6E8A-4147-A177-3AD203B41FA5}">
                      <a16:colId xmlns:a16="http://schemas.microsoft.com/office/drawing/2014/main" val="2212977689"/>
                    </a:ext>
                  </a:extLst>
                </a:gridCol>
                <a:gridCol w="7076920">
                  <a:extLst>
                    <a:ext uri="{9D8B030D-6E8A-4147-A177-3AD203B41FA5}">
                      <a16:colId xmlns:a16="http://schemas.microsoft.com/office/drawing/2014/main" val="1758238551"/>
                    </a:ext>
                  </a:extLst>
                </a:gridCol>
              </a:tblGrid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4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Совершенно не удовлетворен		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51756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0" u="none" strike="noStrike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977830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Скорее не удовлетворен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36697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882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В чем-то удовлетворен, в чем-то - нет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2354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038062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Скорее удовлетворен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203725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69575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Полностью удовлетворен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943855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82959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Затрудняюсь ответить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887597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856921"/>
                  </a:ext>
                </a:extLst>
              </a:tr>
              <a:tr h="472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</a:rPr>
                        <a:t>- Не получал помощь по ОМС у дерматолога в этом год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759833"/>
                  </a:ext>
                </a:extLst>
              </a:tr>
            </a:tbl>
          </a:graphicData>
        </a:graphic>
      </p:graphicFrame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1CFCCB6-0202-41D0-99FB-D5DA4CE26C87}"/>
              </a:ext>
            </a:extLst>
          </p:cNvPr>
          <p:cNvGrpSpPr/>
          <p:nvPr/>
        </p:nvGrpSpPr>
        <p:grpSpPr>
          <a:xfrm>
            <a:off x="844600" y="7289102"/>
            <a:ext cx="792000" cy="792000"/>
            <a:chOff x="7620000" y="2933700"/>
            <a:chExt cx="533400" cy="533400"/>
          </a:xfrm>
        </p:grpSpPr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E3AF8D8B-A63B-4903-8795-FF33D4D39256}"/>
                </a:ext>
              </a:extLst>
            </p:cNvPr>
            <p:cNvSpPr/>
            <p:nvPr/>
          </p:nvSpPr>
          <p:spPr>
            <a:xfrm>
              <a:off x="7620000" y="2933700"/>
              <a:ext cx="533400" cy="533400"/>
            </a:xfrm>
            <a:prstGeom prst="flowChartConnector">
              <a:avLst/>
            </a:prstGeom>
            <a:noFill/>
            <a:ln w="22225">
              <a:solidFill>
                <a:srgbClr val="E94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C0784B68-598F-4D62-8B03-7A02CF88CD04}"/>
                </a:ext>
              </a:extLst>
            </p:cNvPr>
            <p:cNvSpPr/>
            <p:nvPr/>
          </p:nvSpPr>
          <p:spPr>
            <a:xfrm>
              <a:off x="7772400" y="3086100"/>
              <a:ext cx="76200" cy="76200"/>
            </a:xfrm>
            <a:prstGeom prst="flowChartConnector">
              <a:avLst/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020F407E-8418-46F8-9F04-9FC01611CB96}"/>
                </a:ext>
              </a:extLst>
            </p:cNvPr>
            <p:cNvSpPr/>
            <p:nvPr/>
          </p:nvSpPr>
          <p:spPr>
            <a:xfrm>
              <a:off x="7924800" y="3086100"/>
              <a:ext cx="76200" cy="76200"/>
            </a:xfrm>
            <a:prstGeom prst="flowChartConnector">
              <a:avLst/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Хорда 25">
              <a:extLst>
                <a:ext uri="{FF2B5EF4-FFF2-40B4-BE49-F238E27FC236}">
                  <a16:creationId xmlns:a16="http://schemas.microsoft.com/office/drawing/2014/main" id="{18D131F0-7678-42E7-909F-5E376CB71306}"/>
                </a:ext>
              </a:extLst>
            </p:cNvPr>
            <p:cNvSpPr/>
            <p:nvPr/>
          </p:nvSpPr>
          <p:spPr>
            <a:xfrm rot="6341556">
              <a:off x="7794613" y="3216288"/>
              <a:ext cx="190500" cy="190500"/>
            </a:xfrm>
            <a:prstGeom prst="chord">
              <a:avLst>
                <a:gd name="adj1" fmla="val 3956609"/>
                <a:gd name="adj2" fmla="val 15613733"/>
              </a:avLst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339D8EB-6DB6-4B4F-B6A8-49D8A3E6BE8B}"/>
              </a:ext>
            </a:extLst>
          </p:cNvPr>
          <p:cNvGrpSpPr/>
          <p:nvPr/>
        </p:nvGrpSpPr>
        <p:grpSpPr>
          <a:xfrm>
            <a:off x="1509000" y="2465550"/>
            <a:ext cx="792000" cy="792000"/>
            <a:chOff x="1524000" y="2667000"/>
            <a:chExt cx="533400" cy="572936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8257D47-7254-41B3-876D-7DD769AEF753}"/>
                </a:ext>
              </a:extLst>
            </p:cNvPr>
            <p:cNvGrpSpPr/>
            <p:nvPr/>
          </p:nvGrpSpPr>
          <p:grpSpPr>
            <a:xfrm>
              <a:off x="1524000" y="2667000"/>
              <a:ext cx="533400" cy="533400"/>
              <a:chOff x="7620000" y="2933700"/>
              <a:chExt cx="533400" cy="533400"/>
            </a:xfrm>
          </p:grpSpPr>
          <p:sp>
            <p:nvSpPr>
              <p:cNvPr id="18" name="Блок-схема: узел 17">
                <a:extLst>
                  <a:ext uri="{FF2B5EF4-FFF2-40B4-BE49-F238E27FC236}">
                    <a16:creationId xmlns:a16="http://schemas.microsoft.com/office/drawing/2014/main" id="{F6D3FF07-8EFA-4A1D-9FDB-7F1F34A2ECE9}"/>
                  </a:ext>
                </a:extLst>
              </p:cNvPr>
              <p:cNvSpPr/>
              <p:nvPr/>
            </p:nvSpPr>
            <p:spPr>
              <a:xfrm>
                <a:off x="7620000" y="2933700"/>
                <a:ext cx="533400" cy="533400"/>
              </a:xfrm>
              <a:prstGeom prst="flowChartConnector">
                <a:avLst/>
              </a:prstGeom>
              <a:noFill/>
              <a:ln w="222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>
                <a:extLst>
                  <a:ext uri="{FF2B5EF4-FFF2-40B4-BE49-F238E27FC236}">
                    <a16:creationId xmlns:a16="http://schemas.microsoft.com/office/drawing/2014/main" id="{71197CA9-1743-4ACC-9B12-E2B9F83F868F}"/>
                  </a:ext>
                </a:extLst>
              </p:cNvPr>
              <p:cNvSpPr/>
              <p:nvPr/>
            </p:nvSpPr>
            <p:spPr>
              <a:xfrm>
                <a:off x="7772400" y="3086100"/>
                <a:ext cx="76200" cy="76200"/>
              </a:xfrm>
              <a:prstGeom prst="flowChart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>
                <a:extLst>
                  <a:ext uri="{FF2B5EF4-FFF2-40B4-BE49-F238E27FC236}">
                    <a16:creationId xmlns:a16="http://schemas.microsoft.com/office/drawing/2014/main" id="{949203D0-9BB3-4140-9F93-3EAF13094786}"/>
                  </a:ext>
                </a:extLst>
              </p:cNvPr>
              <p:cNvSpPr/>
              <p:nvPr/>
            </p:nvSpPr>
            <p:spPr>
              <a:xfrm>
                <a:off x="7924800" y="3086100"/>
                <a:ext cx="76200" cy="76200"/>
              </a:xfrm>
              <a:prstGeom prst="flowChart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731929E8-4CD0-4B4A-A404-2AEACF279DAA}"/>
                </a:ext>
              </a:extLst>
            </p:cNvPr>
            <p:cNvSpPr/>
            <p:nvPr/>
          </p:nvSpPr>
          <p:spPr>
            <a:xfrm rot="18814293">
              <a:off x="1657349" y="2975199"/>
              <a:ext cx="266700" cy="262774"/>
            </a:xfrm>
            <a:prstGeom prst="arc">
              <a:avLst>
                <a:gd name="adj1" fmla="val 15174213"/>
                <a:gd name="adj2" fmla="val 1452138"/>
              </a:avLst>
            </a:prstGeom>
            <a:ln w="2857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BCED94C-1225-40F5-BEF8-ED7C6D05A035}"/>
              </a:ext>
            </a:extLst>
          </p:cNvPr>
          <p:cNvGrpSpPr/>
          <p:nvPr/>
        </p:nvGrpSpPr>
        <p:grpSpPr>
          <a:xfrm>
            <a:off x="7742400" y="7190014"/>
            <a:ext cx="792000" cy="792000"/>
            <a:chOff x="7620000" y="2933700"/>
            <a:chExt cx="533400" cy="533400"/>
          </a:xfrm>
        </p:grpSpPr>
        <p:sp>
          <p:nvSpPr>
            <p:cNvPr id="37" name="Блок-схема: узел 36">
              <a:extLst>
                <a:ext uri="{FF2B5EF4-FFF2-40B4-BE49-F238E27FC236}">
                  <a16:creationId xmlns:a16="http://schemas.microsoft.com/office/drawing/2014/main" id="{78DD8F8C-CE4E-4281-AF94-E75688C710B6}"/>
                </a:ext>
              </a:extLst>
            </p:cNvPr>
            <p:cNvSpPr/>
            <p:nvPr/>
          </p:nvSpPr>
          <p:spPr>
            <a:xfrm>
              <a:off x="7620000" y="2933700"/>
              <a:ext cx="533400" cy="533400"/>
            </a:xfrm>
            <a:prstGeom prst="flowChartConnector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5F0730FE-5A46-4E70-B992-5E2251CBF659}"/>
                </a:ext>
              </a:extLst>
            </p:cNvPr>
            <p:cNvSpPr/>
            <p:nvPr/>
          </p:nvSpPr>
          <p:spPr>
            <a:xfrm>
              <a:off x="7772400" y="30861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>
              <a:extLst>
                <a:ext uri="{FF2B5EF4-FFF2-40B4-BE49-F238E27FC236}">
                  <a16:creationId xmlns:a16="http://schemas.microsoft.com/office/drawing/2014/main" id="{34A2C435-33A0-4F6C-BB4C-20D7D59B744F}"/>
                </a:ext>
              </a:extLst>
            </p:cNvPr>
            <p:cNvSpPr/>
            <p:nvPr/>
          </p:nvSpPr>
          <p:spPr>
            <a:xfrm>
              <a:off x="7924800" y="30861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Хорда 39">
              <a:extLst>
                <a:ext uri="{FF2B5EF4-FFF2-40B4-BE49-F238E27FC236}">
                  <a16:creationId xmlns:a16="http://schemas.microsoft.com/office/drawing/2014/main" id="{7CFC9026-3150-4B9A-A8F1-CEF3C7D6B807}"/>
                </a:ext>
              </a:extLst>
            </p:cNvPr>
            <p:cNvSpPr/>
            <p:nvPr/>
          </p:nvSpPr>
          <p:spPr>
            <a:xfrm rot="17100000">
              <a:off x="7791450" y="3145607"/>
              <a:ext cx="190500" cy="190500"/>
            </a:xfrm>
            <a:prstGeom prst="chord">
              <a:avLst>
                <a:gd name="adj1" fmla="val 3956609"/>
                <a:gd name="adj2" fmla="val 156137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1F2F634-922D-4A43-994D-9D0A1F6D10D6}"/>
              </a:ext>
            </a:extLst>
          </p:cNvPr>
          <p:cNvGrpSpPr/>
          <p:nvPr/>
        </p:nvGrpSpPr>
        <p:grpSpPr>
          <a:xfrm>
            <a:off x="8194971" y="5403364"/>
            <a:ext cx="792000" cy="792000"/>
            <a:chOff x="1524000" y="2667000"/>
            <a:chExt cx="533400" cy="5334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30B2CA3A-0ACE-4FE7-B569-A251801A8150}"/>
                </a:ext>
              </a:extLst>
            </p:cNvPr>
            <p:cNvGrpSpPr/>
            <p:nvPr/>
          </p:nvGrpSpPr>
          <p:grpSpPr>
            <a:xfrm>
              <a:off x="1524000" y="2667000"/>
              <a:ext cx="533400" cy="533400"/>
              <a:chOff x="7620000" y="2933700"/>
              <a:chExt cx="533400" cy="533400"/>
            </a:xfrm>
          </p:grpSpPr>
          <p:sp>
            <p:nvSpPr>
              <p:cNvPr id="44" name="Блок-схема: узел 43">
                <a:extLst>
                  <a:ext uri="{FF2B5EF4-FFF2-40B4-BE49-F238E27FC236}">
                    <a16:creationId xmlns:a16="http://schemas.microsoft.com/office/drawing/2014/main" id="{32CAB1E6-80C6-4A29-AF2A-D480E258B4B7}"/>
                  </a:ext>
                </a:extLst>
              </p:cNvPr>
              <p:cNvSpPr/>
              <p:nvPr/>
            </p:nvSpPr>
            <p:spPr>
              <a:xfrm>
                <a:off x="7620000" y="2933700"/>
                <a:ext cx="533400" cy="533400"/>
              </a:xfrm>
              <a:prstGeom prst="flowChartConnector">
                <a:avLst/>
              </a:prstGeom>
              <a:noFill/>
              <a:ln w="222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Блок-схема: узел 44">
                <a:extLst>
                  <a:ext uri="{FF2B5EF4-FFF2-40B4-BE49-F238E27FC236}">
                    <a16:creationId xmlns:a16="http://schemas.microsoft.com/office/drawing/2014/main" id="{339F4CE0-EAF0-4194-8DDE-255799279629}"/>
                  </a:ext>
                </a:extLst>
              </p:cNvPr>
              <p:cNvSpPr/>
              <p:nvPr/>
            </p:nvSpPr>
            <p:spPr>
              <a:xfrm>
                <a:off x="7772400" y="3086100"/>
                <a:ext cx="76200" cy="762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id="{7ABF9474-805B-4EDA-80D2-F78DDCE09DB4}"/>
                  </a:ext>
                </a:extLst>
              </p:cNvPr>
              <p:cNvSpPr/>
              <p:nvPr/>
            </p:nvSpPr>
            <p:spPr>
              <a:xfrm>
                <a:off x="7924800" y="3086100"/>
                <a:ext cx="76200" cy="762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Дуга 42">
              <a:extLst>
                <a:ext uri="{FF2B5EF4-FFF2-40B4-BE49-F238E27FC236}">
                  <a16:creationId xmlns:a16="http://schemas.microsoft.com/office/drawing/2014/main" id="{EF66BC1A-A606-4E19-87A8-471D7B15BB1A}"/>
                </a:ext>
              </a:extLst>
            </p:cNvPr>
            <p:cNvSpPr/>
            <p:nvPr/>
          </p:nvSpPr>
          <p:spPr>
            <a:xfrm rot="8100000">
              <a:off x="1657350" y="2802313"/>
              <a:ext cx="266700" cy="262774"/>
            </a:xfrm>
            <a:prstGeom prst="arc">
              <a:avLst>
                <a:gd name="adj1" fmla="val 15174213"/>
                <a:gd name="adj2" fmla="val 1452138"/>
              </a:avLst>
            </a:prstGeom>
            <a:ln w="28575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EA322DF-2BC0-4932-84EC-2177F202081B}"/>
              </a:ext>
            </a:extLst>
          </p:cNvPr>
          <p:cNvGrpSpPr/>
          <p:nvPr/>
        </p:nvGrpSpPr>
        <p:grpSpPr>
          <a:xfrm>
            <a:off x="6393900" y="1994015"/>
            <a:ext cx="792000" cy="792000"/>
            <a:chOff x="6629400" y="2286000"/>
            <a:chExt cx="533400" cy="5334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AF39EB8-BE4A-49CB-B680-5FCBC542F692}"/>
                </a:ext>
              </a:extLst>
            </p:cNvPr>
            <p:cNvGrpSpPr/>
            <p:nvPr/>
          </p:nvGrpSpPr>
          <p:grpSpPr>
            <a:xfrm>
              <a:off x="6629400" y="2286000"/>
              <a:ext cx="533400" cy="533400"/>
              <a:chOff x="7620000" y="2933700"/>
              <a:chExt cx="533400" cy="533400"/>
            </a:xfrm>
          </p:grpSpPr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75A50A8A-D953-4DDA-9FB5-FCFA707122F3}"/>
                  </a:ext>
                </a:extLst>
              </p:cNvPr>
              <p:cNvSpPr/>
              <p:nvPr/>
            </p:nvSpPr>
            <p:spPr>
              <a:xfrm>
                <a:off x="7620000" y="2933700"/>
                <a:ext cx="533400" cy="533400"/>
              </a:xfrm>
              <a:prstGeom prst="flowChartConnector">
                <a:avLst/>
              </a:prstGeom>
              <a:noFill/>
              <a:ln w="222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8989DEB5-CE0F-4B07-9F16-D29EBBC061CB}"/>
                  </a:ext>
                </a:extLst>
              </p:cNvPr>
              <p:cNvSpPr/>
              <p:nvPr/>
            </p:nvSpPr>
            <p:spPr>
              <a:xfrm>
                <a:off x="7772400" y="3086100"/>
                <a:ext cx="76200" cy="762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8B73B7B8-475D-425C-9C01-B92470BD057B}"/>
                  </a:ext>
                </a:extLst>
              </p:cNvPr>
              <p:cNvSpPr/>
              <p:nvPr/>
            </p:nvSpPr>
            <p:spPr>
              <a:xfrm>
                <a:off x="7924800" y="3086100"/>
                <a:ext cx="76200" cy="762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0A401818-F510-4CF9-B7C8-FA3A012E945B}"/>
                </a:ext>
              </a:extLst>
            </p:cNvPr>
            <p:cNvCxnSpPr/>
            <p:nvPr/>
          </p:nvCxnSpPr>
          <p:spPr>
            <a:xfrm>
              <a:off x="6781800" y="2628900"/>
              <a:ext cx="228600" cy="0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A380F0A0-7932-471B-8550-8F4C4208F5F0}"/>
              </a:ext>
            </a:extLst>
          </p:cNvPr>
          <p:cNvSpPr/>
          <p:nvPr/>
        </p:nvSpPr>
        <p:spPr>
          <a:xfrm>
            <a:off x="6912257" y="8191500"/>
            <a:ext cx="792000" cy="792000"/>
          </a:xfrm>
          <a:prstGeom prst="flowChartConnector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id="{DCC57683-80CA-4506-8312-93D7D8D724C5}"/>
              </a:ext>
            </a:extLst>
          </p:cNvPr>
          <p:cNvSpPr/>
          <p:nvPr/>
        </p:nvSpPr>
        <p:spPr>
          <a:xfrm>
            <a:off x="5166600" y="9135900"/>
            <a:ext cx="792000" cy="792000"/>
          </a:xfrm>
          <a:prstGeom prst="flowChartConnector">
            <a:avLst/>
          </a:prstGeom>
          <a:noFill/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X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14E1EA-7562-490A-9A4C-C0A322D2240F}"/>
              </a:ext>
            </a:extLst>
          </p:cNvPr>
          <p:cNvSpPr/>
          <p:nvPr/>
        </p:nvSpPr>
        <p:spPr>
          <a:xfrm>
            <a:off x="9829800" y="0"/>
            <a:ext cx="84582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2604FD1-187A-47C2-96E6-E48D6CFA0A9E}"/>
              </a:ext>
            </a:extLst>
          </p:cNvPr>
          <p:cNvSpPr txBox="1"/>
          <p:nvPr/>
        </p:nvSpPr>
        <p:spPr>
          <a:xfrm>
            <a:off x="1085054" y="2109543"/>
            <a:ext cx="8592346" cy="2350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600" dirty="0">
                <a:solidFill>
                  <a:srgbClr val="000000"/>
                </a:solidFill>
              </a:rPr>
              <a:t>In your opinion, has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the quality and accessibility of community-based </a:t>
            </a:r>
            <a:r>
              <a:rPr lang="en-US" sz="3600" dirty="0">
                <a:solidFill>
                  <a:srgbClr val="000000"/>
                </a:solidFill>
              </a:rPr>
              <a:t>dermatological care changed in 2021? (post-pandemic)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1C02A970-6559-4076-9F3D-4B81FD0E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98484"/>
              </p:ext>
            </p:extLst>
          </p:nvPr>
        </p:nvGraphicFramePr>
        <p:xfrm>
          <a:off x="1066800" y="5601960"/>
          <a:ext cx="75438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880">
                  <a:extLst>
                    <a:ext uri="{9D8B030D-6E8A-4147-A177-3AD203B41FA5}">
                      <a16:colId xmlns:a16="http://schemas.microsoft.com/office/drawing/2014/main" val="2212977689"/>
                    </a:ext>
                  </a:extLst>
                </a:gridCol>
                <a:gridCol w="7076920">
                  <a:extLst>
                    <a:ext uri="{9D8B030D-6E8A-4147-A177-3AD203B41FA5}">
                      <a16:colId xmlns:a16="http://schemas.microsoft.com/office/drawing/2014/main" val="1758238551"/>
                    </a:ext>
                  </a:extLst>
                </a:gridCol>
              </a:tblGrid>
              <a:tr h="37120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44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u="none" strike="noStrike" kern="1200" baseline="0" dirty="0">
                          <a:solidFill>
                            <a:schemeClr val="tx1"/>
                          </a:solidFill>
                        </a:rPr>
                        <a:t>- Качество и доступность </a:t>
                      </a:r>
                      <a:r>
                        <a:rPr lang="ru-RU" sz="2400" b="1" u="none" strike="noStrike" kern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стали хуже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51756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u="none" strike="noStrike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977830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u="none" strike="noStrike" kern="1200" baseline="0" dirty="0">
                          <a:solidFill>
                            <a:schemeClr val="tx1"/>
                          </a:solidFill>
                        </a:rPr>
                        <a:t>- Никак </a:t>
                      </a:r>
                      <a:r>
                        <a:rPr lang="ru-RU" sz="2400" b="1" u="none" strike="noStrike" kern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не изменилось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36697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882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u="none" strike="noStrike" kern="1200" baseline="0" dirty="0">
                          <a:solidFill>
                            <a:schemeClr val="tx1"/>
                          </a:solidFill>
                        </a:rPr>
                        <a:t>- Качество и доступность </a:t>
                      </a:r>
                      <a:r>
                        <a:rPr lang="ru-RU" sz="2400" b="1" u="none" strike="noStrike" kern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стали лучше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02354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038062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u="none" strike="noStrike" kern="120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400" b="1" u="none" strike="noStrike" kern="1200" baseline="0" dirty="0">
                          <a:solidFill>
                            <a:schemeClr val="tx1"/>
                          </a:solidFill>
                        </a:rPr>
                        <a:t>Затрудняюсь ответить</a:t>
                      </a:r>
                      <a:r>
                        <a:rPr lang="ru-RU" sz="2400" b="0" u="none" strike="noStrike" kern="1200" baseline="0" dirty="0">
                          <a:solidFill>
                            <a:schemeClr val="tx1"/>
                          </a:solidFill>
                        </a:rPr>
                        <a:t>, не могу сказать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203725"/>
                  </a:ext>
                </a:extLst>
              </a:tr>
              <a:tr h="41487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6957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DF771DA-6D26-4A2D-9F27-F1B64C961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077396"/>
              </p:ext>
            </p:extLst>
          </p:nvPr>
        </p:nvGraphicFramePr>
        <p:xfrm>
          <a:off x="10812418" y="2095500"/>
          <a:ext cx="10276028" cy="628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1CFCCB6-0202-41D0-99FB-D5DA4CE26C87}"/>
              </a:ext>
            </a:extLst>
          </p:cNvPr>
          <p:cNvGrpSpPr/>
          <p:nvPr/>
        </p:nvGrpSpPr>
        <p:grpSpPr>
          <a:xfrm>
            <a:off x="10515600" y="5146776"/>
            <a:ext cx="792000" cy="792000"/>
            <a:chOff x="7620000" y="2933700"/>
            <a:chExt cx="533400" cy="533400"/>
          </a:xfrm>
        </p:grpSpPr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E3AF8D8B-A63B-4903-8795-FF33D4D39256}"/>
                </a:ext>
              </a:extLst>
            </p:cNvPr>
            <p:cNvSpPr/>
            <p:nvPr/>
          </p:nvSpPr>
          <p:spPr>
            <a:xfrm>
              <a:off x="7620000" y="2933700"/>
              <a:ext cx="533400" cy="533400"/>
            </a:xfrm>
            <a:prstGeom prst="flowChartConnector">
              <a:avLst/>
            </a:prstGeom>
            <a:noFill/>
            <a:ln w="22225">
              <a:solidFill>
                <a:srgbClr val="E94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C0784B68-598F-4D62-8B03-7A02CF88CD04}"/>
                </a:ext>
              </a:extLst>
            </p:cNvPr>
            <p:cNvSpPr/>
            <p:nvPr/>
          </p:nvSpPr>
          <p:spPr>
            <a:xfrm>
              <a:off x="7772400" y="3086100"/>
              <a:ext cx="76200" cy="76200"/>
            </a:xfrm>
            <a:prstGeom prst="flowChartConnector">
              <a:avLst/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020F407E-8418-46F8-9F04-9FC01611CB96}"/>
                </a:ext>
              </a:extLst>
            </p:cNvPr>
            <p:cNvSpPr/>
            <p:nvPr/>
          </p:nvSpPr>
          <p:spPr>
            <a:xfrm>
              <a:off x="7924800" y="3086100"/>
              <a:ext cx="76200" cy="76200"/>
            </a:xfrm>
            <a:prstGeom prst="flowChartConnector">
              <a:avLst/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Хорда 25">
              <a:extLst>
                <a:ext uri="{FF2B5EF4-FFF2-40B4-BE49-F238E27FC236}">
                  <a16:creationId xmlns:a16="http://schemas.microsoft.com/office/drawing/2014/main" id="{18D131F0-7678-42E7-909F-5E376CB71306}"/>
                </a:ext>
              </a:extLst>
            </p:cNvPr>
            <p:cNvSpPr/>
            <p:nvPr/>
          </p:nvSpPr>
          <p:spPr>
            <a:xfrm rot="6341556">
              <a:off x="7794613" y="3216288"/>
              <a:ext cx="190500" cy="190500"/>
            </a:xfrm>
            <a:prstGeom prst="chord">
              <a:avLst>
                <a:gd name="adj1" fmla="val 3956609"/>
                <a:gd name="adj2" fmla="val 15613733"/>
              </a:avLst>
            </a:prstGeom>
            <a:solidFill>
              <a:srgbClr val="E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BCED94C-1225-40F5-BEF8-ED7C6D05A035}"/>
              </a:ext>
            </a:extLst>
          </p:cNvPr>
          <p:cNvGrpSpPr/>
          <p:nvPr/>
        </p:nvGrpSpPr>
        <p:grpSpPr>
          <a:xfrm>
            <a:off x="16230600" y="7437827"/>
            <a:ext cx="792000" cy="792000"/>
            <a:chOff x="7620000" y="2933700"/>
            <a:chExt cx="533400" cy="533400"/>
          </a:xfrm>
        </p:grpSpPr>
        <p:sp>
          <p:nvSpPr>
            <p:cNvPr id="37" name="Блок-схема: узел 36">
              <a:extLst>
                <a:ext uri="{FF2B5EF4-FFF2-40B4-BE49-F238E27FC236}">
                  <a16:creationId xmlns:a16="http://schemas.microsoft.com/office/drawing/2014/main" id="{78DD8F8C-CE4E-4281-AF94-E75688C710B6}"/>
                </a:ext>
              </a:extLst>
            </p:cNvPr>
            <p:cNvSpPr/>
            <p:nvPr/>
          </p:nvSpPr>
          <p:spPr>
            <a:xfrm>
              <a:off x="7620000" y="2933700"/>
              <a:ext cx="533400" cy="533400"/>
            </a:xfrm>
            <a:prstGeom prst="flowChartConnector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5F0730FE-5A46-4E70-B992-5E2251CBF659}"/>
                </a:ext>
              </a:extLst>
            </p:cNvPr>
            <p:cNvSpPr/>
            <p:nvPr/>
          </p:nvSpPr>
          <p:spPr>
            <a:xfrm>
              <a:off x="7772400" y="30861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>
              <a:extLst>
                <a:ext uri="{FF2B5EF4-FFF2-40B4-BE49-F238E27FC236}">
                  <a16:creationId xmlns:a16="http://schemas.microsoft.com/office/drawing/2014/main" id="{34A2C435-33A0-4F6C-BB4C-20D7D59B744F}"/>
                </a:ext>
              </a:extLst>
            </p:cNvPr>
            <p:cNvSpPr/>
            <p:nvPr/>
          </p:nvSpPr>
          <p:spPr>
            <a:xfrm>
              <a:off x="7924800" y="30861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Хорда 39">
              <a:extLst>
                <a:ext uri="{FF2B5EF4-FFF2-40B4-BE49-F238E27FC236}">
                  <a16:creationId xmlns:a16="http://schemas.microsoft.com/office/drawing/2014/main" id="{7CFC9026-3150-4B9A-A8F1-CEF3C7D6B807}"/>
                </a:ext>
              </a:extLst>
            </p:cNvPr>
            <p:cNvSpPr/>
            <p:nvPr/>
          </p:nvSpPr>
          <p:spPr>
            <a:xfrm rot="17100000">
              <a:off x="7791450" y="3145607"/>
              <a:ext cx="190500" cy="190500"/>
            </a:xfrm>
            <a:prstGeom prst="chord">
              <a:avLst>
                <a:gd name="adj1" fmla="val 3956609"/>
                <a:gd name="adj2" fmla="val 156137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EA322DF-2BC0-4932-84EC-2177F202081B}"/>
              </a:ext>
            </a:extLst>
          </p:cNvPr>
          <p:cNvGrpSpPr/>
          <p:nvPr/>
        </p:nvGrpSpPr>
        <p:grpSpPr>
          <a:xfrm>
            <a:off x="16343742" y="2110686"/>
            <a:ext cx="792000" cy="792000"/>
            <a:chOff x="6629400" y="2286000"/>
            <a:chExt cx="533400" cy="5334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AF39EB8-BE4A-49CB-B680-5FCBC542F692}"/>
                </a:ext>
              </a:extLst>
            </p:cNvPr>
            <p:cNvGrpSpPr/>
            <p:nvPr/>
          </p:nvGrpSpPr>
          <p:grpSpPr>
            <a:xfrm>
              <a:off x="6629400" y="2286000"/>
              <a:ext cx="533400" cy="533400"/>
              <a:chOff x="7620000" y="2933700"/>
              <a:chExt cx="533400" cy="533400"/>
            </a:xfrm>
          </p:grpSpPr>
          <p:sp>
            <p:nvSpPr>
              <p:cNvPr id="33" name="Блок-схема: узел 32">
                <a:extLst>
                  <a:ext uri="{FF2B5EF4-FFF2-40B4-BE49-F238E27FC236}">
                    <a16:creationId xmlns:a16="http://schemas.microsoft.com/office/drawing/2014/main" id="{75A50A8A-D953-4DDA-9FB5-FCFA707122F3}"/>
                  </a:ext>
                </a:extLst>
              </p:cNvPr>
              <p:cNvSpPr/>
              <p:nvPr/>
            </p:nvSpPr>
            <p:spPr>
              <a:xfrm>
                <a:off x="7620000" y="2933700"/>
                <a:ext cx="533400" cy="533400"/>
              </a:xfrm>
              <a:prstGeom prst="flowChartConnector">
                <a:avLst/>
              </a:prstGeom>
              <a:noFill/>
              <a:ln w="222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Блок-схема: узел 33">
                <a:extLst>
                  <a:ext uri="{FF2B5EF4-FFF2-40B4-BE49-F238E27FC236}">
                    <a16:creationId xmlns:a16="http://schemas.microsoft.com/office/drawing/2014/main" id="{8989DEB5-CE0F-4B07-9F16-D29EBBC061CB}"/>
                  </a:ext>
                </a:extLst>
              </p:cNvPr>
              <p:cNvSpPr/>
              <p:nvPr/>
            </p:nvSpPr>
            <p:spPr>
              <a:xfrm>
                <a:off x="7772400" y="3086100"/>
                <a:ext cx="76200" cy="762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лок-схема: узел 34">
                <a:extLst>
                  <a:ext uri="{FF2B5EF4-FFF2-40B4-BE49-F238E27FC236}">
                    <a16:creationId xmlns:a16="http://schemas.microsoft.com/office/drawing/2014/main" id="{8B73B7B8-475D-425C-9C01-B92470BD057B}"/>
                  </a:ext>
                </a:extLst>
              </p:cNvPr>
              <p:cNvSpPr/>
              <p:nvPr/>
            </p:nvSpPr>
            <p:spPr>
              <a:xfrm>
                <a:off x="7924800" y="3086100"/>
                <a:ext cx="76200" cy="76200"/>
              </a:xfrm>
              <a:prstGeom prst="flowChartConnector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0A401818-F510-4CF9-B7C8-FA3A012E945B}"/>
                </a:ext>
              </a:extLst>
            </p:cNvPr>
            <p:cNvCxnSpPr/>
            <p:nvPr/>
          </p:nvCxnSpPr>
          <p:spPr>
            <a:xfrm>
              <a:off x="6781800" y="2628900"/>
              <a:ext cx="228600" cy="0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A380F0A0-7932-471B-8550-8F4C4208F5F0}"/>
              </a:ext>
            </a:extLst>
          </p:cNvPr>
          <p:cNvSpPr/>
          <p:nvPr/>
        </p:nvSpPr>
        <p:spPr>
          <a:xfrm>
            <a:off x="13969588" y="8270976"/>
            <a:ext cx="792000" cy="792000"/>
          </a:xfrm>
          <a:prstGeom prst="flowChartConnector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72B829-7AD8-4809-B12B-FB25EDD8362F}"/>
              </a:ext>
            </a:extLst>
          </p:cNvPr>
          <p:cNvSpPr txBox="1"/>
          <p:nvPr/>
        </p:nvSpPr>
        <p:spPr>
          <a:xfrm>
            <a:off x="12877800" y="4079976"/>
            <a:ext cx="29755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Jura Medium"/>
              </a:rPr>
              <a:t>Poll results</a:t>
            </a:r>
            <a:endParaRPr lang="en-US" sz="4800" b="1" dirty="0">
              <a:latin typeface="+mj-lt"/>
            </a:endParaRPr>
          </a:p>
          <a:p>
            <a:pPr algn="ctr"/>
            <a:r>
              <a:rPr lang="ru-RU" sz="4800" b="1" dirty="0">
                <a:latin typeface="+mj-lt"/>
              </a:rPr>
              <a:t>%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214377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Атопия">
      <a:dk1>
        <a:srgbClr val="253237"/>
      </a:dk1>
      <a:lt1>
        <a:sysClr val="window" lastClr="FFFFFF"/>
      </a:lt1>
      <a:dk2>
        <a:srgbClr val="666666"/>
      </a:dk2>
      <a:lt2>
        <a:srgbClr val="E7E6E6"/>
      </a:lt2>
      <a:accent1>
        <a:srgbClr val="CACF85"/>
      </a:accent1>
      <a:accent2>
        <a:srgbClr val="01A3C8"/>
      </a:accent2>
      <a:accent3>
        <a:srgbClr val="B0B4FA"/>
      </a:accent3>
      <a:accent4>
        <a:srgbClr val="FFB100"/>
      </a:accent4>
      <a:accent5>
        <a:srgbClr val="2686C0"/>
      </a:accent5>
      <a:accent6>
        <a:srgbClr val="4472C4"/>
      </a:accent6>
      <a:hlink>
        <a:srgbClr val="4472C4"/>
      </a:hlink>
      <a:folHlink>
        <a:srgbClr val="4472C4"/>
      </a:folHlink>
    </a:clrScheme>
    <a:fontScheme name="Другая 11">
      <a:majorFont>
        <a:latin typeface="HK Grotesk Medium"/>
        <a:ea typeface=""/>
        <a:cs typeface=""/>
      </a:majorFont>
      <a:minorFont>
        <a:latin typeface="HK Grotesk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377</Words>
  <Application>Microsoft Office PowerPoint</Application>
  <PresentationFormat>Произвольный</PresentationFormat>
  <Paragraphs>85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HK Grotesk Light</vt:lpstr>
      <vt:lpstr>Jura Medium Bold</vt:lpstr>
      <vt:lpstr>Arial</vt:lpstr>
      <vt:lpstr>Century Gothic</vt:lpstr>
      <vt:lpstr>HK Grotesk Medium</vt:lpstr>
      <vt:lpstr>Calibri</vt:lpstr>
      <vt:lpstr>Jura Medium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Мишина Олеся</dc:title>
  <dc:creator>Maria</dc:creator>
  <cp:lastModifiedBy>Олеся Мишина</cp:lastModifiedBy>
  <cp:revision>93</cp:revision>
  <dcterms:created xsi:type="dcterms:W3CDTF">2006-08-16T00:00:00Z</dcterms:created>
  <dcterms:modified xsi:type="dcterms:W3CDTF">2022-01-31T17:12:51Z</dcterms:modified>
  <dc:identifier>DAEuBE9MgWg</dc:identifier>
</cp:coreProperties>
</file>