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7" r:id="rId5"/>
    <p:sldId id="258" r:id="rId6"/>
    <p:sldId id="256" r:id="rId7"/>
    <p:sldId id="259" r:id="rId8"/>
    <p:sldId id="260" r:id="rId9"/>
    <p:sldId id="261" r:id="rId10"/>
    <p:sldId id="262" r:id="rId11"/>
    <p:sldId id="263" r:id="rId12"/>
    <p:sldId id="266" r:id="rId13"/>
    <p:sldId id="267" r:id="rId14"/>
    <p:sldId id="264" r:id="rId15"/>
    <p:sldId id="265" r:id="rId16"/>
    <p:sldId id="276" r:id="rId17"/>
    <p:sldId id="271" r:id="rId18"/>
    <p:sldId id="270" r:id="rId19"/>
    <p:sldId id="269" r:id="rId20"/>
    <p:sldId id="272" r:id="rId21"/>
    <p:sldId id="273" r:id="rId22"/>
    <p:sldId id="274" r:id="rId23"/>
    <p:sldId id="275" r:id="rId24"/>
  </p:sldIdLst>
  <p:sldSz cx="4572000" cy="4572000"/>
  <p:notesSz cx="6858000" cy="9144000"/>
  <p:custDataLst>
    <p:tags r:id="rId25"/>
  </p:custDataLst>
  <p:defaultTextStyle>
    <a:defPPr rtl="0">
      <a:defRPr lang="ja-JP"/>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6" autoAdjust="0"/>
    <p:restoredTop sz="94660"/>
  </p:normalViewPr>
  <p:slideViewPr>
    <p:cSldViewPr snapToGrid="0">
      <p:cViewPr varScale="1">
        <p:scale>
          <a:sx n="168" d="100"/>
          <a:sy n="168" d="100"/>
        </p:scale>
        <p:origin x="1680"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mille Lancelot" userId="2569c226-79f7-4b58-8633-06e93c92840f" providerId="ADAL" clId="{5E14FCCB-236F-4E4B-B8F1-6D03E6CA0E53}"/>
    <pc:docChg chg="undo redo custSel addSld delSld modSld sldOrd">
      <pc:chgData name="Camille Lancelot" userId="2569c226-79f7-4b58-8633-06e93c92840f" providerId="ADAL" clId="{5E14FCCB-236F-4E4B-B8F1-6D03E6CA0E53}" dt="2023-05-26T15:33:34.440" v="220" actId="1076"/>
      <pc:docMkLst>
        <pc:docMk/>
      </pc:docMkLst>
      <pc:sldChg chg="modSp mod">
        <pc:chgData name="Camille Lancelot" userId="2569c226-79f7-4b58-8633-06e93c92840f" providerId="ADAL" clId="{5E14FCCB-236F-4E4B-B8F1-6D03E6CA0E53}" dt="2023-05-26T15:00:19.778" v="14" actId="20577"/>
        <pc:sldMkLst>
          <pc:docMk/>
          <pc:sldMk cId="271488333" sldId="256"/>
        </pc:sldMkLst>
        <pc:spChg chg="mod">
          <ac:chgData name="Camille Lancelot" userId="2569c226-79f7-4b58-8633-06e93c92840f" providerId="ADAL" clId="{5E14FCCB-236F-4E4B-B8F1-6D03E6CA0E53}" dt="2023-05-26T15:00:19.778" v="14" actId="20577"/>
          <ac:spMkLst>
            <pc:docMk/>
            <pc:sldMk cId="271488333" sldId="256"/>
            <ac:spMk id="6" creationId="{10A62772-B723-BFCC-89A4-81B2BCD32104}"/>
          </ac:spMkLst>
        </pc:spChg>
      </pc:sldChg>
      <pc:sldChg chg="addSp modSp mod">
        <pc:chgData name="Camille Lancelot" userId="2569c226-79f7-4b58-8633-06e93c92840f" providerId="ADAL" clId="{5E14FCCB-236F-4E4B-B8F1-6D03E6CA0E53}" dt="2023-05-26T15:05:04.966" v="77" actId="208"/>
        <pc:sldMkLst>
          <pc:docMk/>
          <pc:sldMk cId="2222383548" sldId="257"/>
        </pc:sldMkLst>
        <pc:spChg chg="mod">
          <ac:chgData name="Camille Lancelot" userId="2569c226-79f7-4b58-8633-06e93c92840f" providerId="ADAL" clId="{5E14FCCB-236F-4E4B-B8F1-6D03E6CA0E53}" dt="2023-05-26T14:59:15.035" v="0" actId="404"/>
          <ac:spMkLst>
            <pc:docMk/>
            <pc:sldMk cId="2222383548" sldId="257"/>
            <ac:spMk id="2" creationId="{438599B9-DFEE-4D91-14E4-8968421C89C0}"/>
          </ac:spMkLst>
        </pc:spChg>
        <pc:spChg chg="mod">
          <ac:chgData name="Camille Lancelot" userId="2569c226-79f7-4b58-8633-06e93c92840f" providerId="ADAL" clId="{5E14FCCB-236F-4E4B-B8F1-6D03E6CA0E53}" dt="2023-05-26T14:59:28.465" v="1" actId="20577"/>
          <ac:spMkLst>
            <pc:docMk/>
            <pc:sldMk cId="2222383548" sldId="257"/>
            <ac:spMk id="3" creationId="{9EA9EA32-0F2E-985A-2468-17AE704836B6}"/>
          </ac:spMkLst>
        </pc:spChg>
        <pc:picChg chg="add mod">
          <ac:chgData name="Camille Lancelot" userId="2569c226-79f7-4b58-8633-06e93c92840f" providerId="ADAL" clId="{5E14FCCB-236F-4E4B-B8F1-6D03E6CA0E53}" dt="2023-05-26T15:05:04.966" v="77" actId="208"/>
          <ac:picMkLst>
            <pc:docMk/>
            <pc:sldMk cId="2222383548" sldId="257"/>
            <ac:picMk id="8" creationId="{7EF35F9D-EFEA-98E1-3D63-26809641FD26}"/>
          </ac:picMkLst>
        </pc:picChg>
        <pc:picChg chg="add mod">
          <ac:chgData name="Camille Lancelot" userId="2569c226-79f7-4b58-8633-06e93c92840f" providerId="ADAL" clId="{5E14FCCB-236F-4E4B-B8F1-6D03E6CA0E53}" dt="2023-05-26T15:05:04.966" v="77" actId="208"/>
          <ac:picMkLst>
            <pc:docMk/>
            <pc:sldMk cId="2222383548" sldId="257"/>
            <ac:picMk id="10" creationId="{BE815598-A75E-80D4-5069-0F01AE946E17}"/>
          </ac:picMkLst>
        </pc:picChg>
      </pc:sldChg>
      <pc:sldChg chg="addSp modSp mod">
        <pc:chgData name="Camille Lancelot" userId="2569c226-79f7-4b58-8633-06e93c92840f" providerId="ADAL" clId="{5E14FCCB-236F-4E4B-B8F1-6D03E6CA0E53}" dt="2023-05-26T15:05:34.007" v="79" actId="1076"/>
        <pc:sldMkLst>
          <pc:docMk/>
          <pc:sldMk cId="167890562" sldId="258"/>
        </pc:sldMkLst>
        <pc:picChg chg="add mod">
          <ac:chgData name="Camille Lancelot" userId="2569c226-79f7-4b58-8633-06e93c92840f" providerId="ADAL" clId="{5E14FCCB-236F-4E4B-B8F1-6D03E6CA0E53}" dt="2023-05-26T15:05:34.007" v="79" actId="1076"/>
          <ac:picMkLst>
            <pc:docMk/>
            <pc:sldMk cId="167890562" sldId="258"/>
            <ac:picMk id="4" creationId="{F28A7272-5578-13F6-60BD-850D8000A34C}"/>
          </ac:picMkLst>
        </pc:picChg>
        <pc:picChg chg="add mod">
          <ac:chgData name="Camille Lancelot" userId="2569c226-79f7-4b58-8633-06e93c92840f" providerId="ADAL" clId="{5E14FCCB-236F-4E4B-B8F1-6D03E6CA0E53}" dt="2023-05-26T15:05:34.007" v="79" actId="1076"/>
          <ac:picMkLst>
            <pc:docMk/>
            <pc:sldMk cId="167890562" sldId="258"/>
            <ac:picMk id="5" creationId="{A1DAA837-9E98-42F0-2316-971216C929EB}"/>
          </ac:picMkLst>
        </pc:picChg>
      </pc:sldChg>
      <pc:sldChg chg="modSp add mod ord">
        <pc:chgData name="Camille Lancelot" userId="2569c226-79f7-4b58-8633-06e93c92840f" providerId="ADAL" clId="{5E14FCCB-236F-4E4B-B8F1-6D03E6CA0E53}" dt="2023-05-26T15:01:48.411" v="52" actId="5793"/>
        <pc:sldMkLst>
          <pc:docMk/>
          <pc:sldMk cId="760807753" sldId="259"/>
        </pc:sldMkLst>
        <pc:spChg chg="mod">
          <ac:chgData name="Camille Lancelot" userId="2569c226-79f7-4b58-8633-06e93c92840f" providerId="ADAL" clId="{5E14FCCB-236F-4E4B-B8F1-6D03E6CA0E53}" dt="2023-05-26T15:01:10.382" v="38" actId="20577"/>
          <ac:spMkLst>
            <pc:docMk/>
            <pc:sldMk cId="760807753" sldId="259"/>
            <ac:spMk id="2" creationId="{438599B9-DFEE-4D91-14E4-8968421C89C0}"/>
          </ac:spMkLst>
        </pc:spChg>
        <pc:spChg chg="mod">
          <ac:chgData name="Camille Lancelot" userId="2569c226-79f7-4b58-8633-06e93c92840f" providerId="ADAL" clId="{5E14FCCB-236F-4E4B-B8F1-6D03E6CA0E53}" dt="2023-05-26T15:01:48.411" v="52" actId="5793"/>
          <ac:spMkLst>
            <pc:docMk/>
            <pc:sldMk cId="760807753" sldId="259"/>
            <ac:spMk id="3" creationId="{9EA9EA32-0F2E-985A-2468-17AE704836B6}"/>
          </ac:spMkLst>
        </pc:spChg>
      </pc:sldChg>
      <pc:sldChg chg="add del">
        <pc:chgData name="Camille Lancelot" userId="2569c226-79f7-4b58-8633-06e93c92840f" providerId="ADAL" clId="{5E14FCCB-236F-4E4B-B8F1-6D03E6CA0E53}" dt="2023-05-26T15:00:41.618" v="16"/>
        <pc:sldMkLst>
          <pc:docMk/>
          <pc:sldMk cId="1106424612" sldId="259"/>
        </pc:sldMkLst>
      </pc:sldChg>
      <pc:sldChg chg="modSp add mod ord">
        <pc:chgData name="Camille Lancelot" userId="2569c226-79f7-4b58-8633-06e93c92840f" providerId="ADAL" clId="{5E14FCCB-236F-4E4B-B8F1-6D03E6CA0E53}" dt="2023-05-26T15:11:40.272" v="85" actId="1076"/>
        <pc:sldMkLst>
          <pc:docMk/>
          <pc:sldMk cId="964419931" sldId="260"/>
        </pc:sldMkLst>
        <pc:spChg chg="mod">
          <ac:chgData name="Camille Lancelot" userId="2569c226-79f7-4b58-8633-06e93c92840f" providerId="ADAL" clId="{5E14FCCB-236F-4E4B-B8F1-6D03E6CA0E53}" dt="2023-05-26T15:11:40.272" v="85" actId="1076"/>
          <ac:spMkLst>
            <pc:docMk/>
            <pc:sldMk cId="964419931" sldId="260"/>
            <ac:spMk id="6" creationId="{10A62772-B723-BFCC-89A4-81B2BCD32104}"/>
          </ac:spMkLst>
        </pc:spChg>
        <pc:picChg chg="mod">
          <ac:chgData name="Camille Lancelot" userId="2569c226-79f7-4b58-8633-06e93c92840f" providerId="ADAL" clId="{5E14FCCB-236F-4E4B-B8F1-6D03E6CA0E53}" dt="2023-05-26T15:06:17.154" v="80" actId="14826"/>
          <ac:picMkLst>
            <pc:docMk/>
            <pc:sldMk cId="964419931" sldId="260"/>
            <ac:picMk id="5" creationId="{83BC08AE-0CA9-106D-6748-23E25EE7E9AC}"/>
          </ac:picMkLst>
        </pc:picChg>
      </pc:sldChg>
      <pc:sldChg chg="modSp add mod ord">
        <pc:chgData name="Camille Lancelot" userId="2569c226-79f7-4b58-8633-06e93c92840f" providerId="ADAL" clId="{5E14FCCB-236F-4E4B-B8F1-6D03E6CA0E53}" dt="2023-05-26T15:12:18.959" v="92"/>
        <pc:sldMkLst>
          <pc:docMk/>
          <pc:sldMk cId="2400313488" sldId="261"/>
        </pc:sldMkLst>
        <pc:spChg chg="mod">
          <ac:chgData name="Camille Lancelot" userId="2569c226-79f7-4b58-8633-06e93c92840f" providerId="ADAL" clId="{5E14FCCB-236F-4E4B-B8F1-6D03E6CA0E53}" dt="2023-05-26T15:11:57.441" v="89" actId="20577"/>
          <ac:spMkLst>
            <pc:docMk/>
            <pc:sldMk cId="2400313488" sldId="261"/>
            <ac:spMk id="2" creationId="{438599B9-DFEE-4D91-14E4-8968421C89C0}"/>
          </ac:spMkLst>
        </pc:spChg>
        <pc:spChg chg="mod">
          <ac:chgData name="Camille Lancelot" userId="2569c226-79f7-4b58-8633-06e93c92840f" providerId="ADAL" clId="{5E14FCCB-236F-4E4B-B8F1-6D03E6CA0E53}" dt="2023-05-26T15:12:18.959" v="92"/>
          <ac:spMkLst>
            <pc:docMk/>
            <pc:sldMk cId="2400313488" sldId="261"/>
            <ac:spMk id="3" creationId="{9EA9EA32-0F2E-985A-2468-17AE704836B6}"/>
          </ac:spMkLst>
        </pc:spChg>
      </pc:sldChg>
      <pc:sldChg chg="modSp add mod ord">
        <pc:chgData name="Camille Lancelot" userId="2569c226-79f7-4b58-8633-06e93c92840f" providerId="ADAL" clId="{5E14FCCB-236F-4E4B-B8F1-6D03E6CA0E53}" dt="2023-05-26T15:19:03.340" v="117" actId="14826"/>
        <pc:sldMkLst>
          <pc:docMk/>
          <pc:sldMk cId="3301374540" sldId="262"/>
        </pc:sldMkLst>
        <pc:spChg chg="mod">
          <ac:chgData name="Camille Lancelot" userId="2569c226-79f7-4b58-8633-06e93c92840f" providerId="ADAL" clId="{5E14FCCB-236F-4E4B-B8F1-6D03E6CA0E53}" dt="2023-05-26T15:13:29.819" v="106" actId="403"/>
          <ac:spMkLst>
            <pc:docMk/>
            <pc:sldMk cId="3301374540" sldId="262"/>
            <ac:spMk id="6" creationId="{10A62772-B723-BFCC-89A4-81B2BCD32104}"/>
          </ac:spMkLst>
        </pc:spChg>
        <pc:picChg chg="mod">
          <ac:chgData name="Camille Lancelot" userId="2569c226-79f7-4b58-8633-06e93c92840f" providerId="ADAL" clId="{5E14FCCB-236F-4E4B-B8F1-6D03E6CA0E53}" dt="2023-05-26T15:19:03.340" v="117" actId="14826"/>
          <ac:picMkLst>
            <pc:docMk/>
            <pc:sldMk cId="3301374540" sldId="262"/>
            <ac:picMk id="5" creationId="{83BC08AE-0CA9-106D-6748-23E25EE7E9AC}"/>
          </ac:picMkLst>
        </pc:picChg>
      </pc:sldChg>
      <pc:sldChg chg="modSp add mod ord">
        <pc:chgData name="Camille Lancelot" userId="2569c226-79f7-4b58-8633-06e93c92840f" providerId="ADAL" clId="{5E14FCCB-236F-4E4B-B8F1-6D03E6CA0E53}" dt="2023-05-26T15:17:45.163" v="110"/>
        <pc:sldMkLst>
          <pc:docMk/>
          <pc:sldMk cId="1813336902" sldId="263"/>
        </pc:sldMkLst>
        <pc:spChg chg="mod">
          <ac:chgData name="Camille Lancelot" userId="2569c226-79f7-4b58-8633-06e93c92840f" providerId="ADAL" clId="{5E14FCCB-236F-4E4B-B8F1-6D03E6CA0E53}" dt="2023-05-26T15:17:45.163" v="110"/>
          <ac:spMkLst>
            <pc:docMk/>
            <pc:sldMk cId="1813336902" sldId="263"/>
            <ac:spMk id="3" creationId="{9EA9EA32-0F2E-985A-2468-17AE704836B6}"/>
          </ac:spMkLst>
        </pc:spChg>
      </pc:sldChg>
      <pc:sldChg chg="modSp add mod ord">
        <pc:chgData name="Camille Lancelot" userId="2569c226-79f7-4b58-8633-06e93c92840f" providerId="ADAL" clId="{5E14FCCB-236F-4E4B-B8F1-6D03E6CA0E53}" dt="2023-05-26T15:19:59.864" v="121"/>
        <pc:sldMkLst>
          <pc:docMk/>
          <pc:sldMk cId="1234836681" sldId="264"/>
        </pc:sldMkLst>
        <pc:spChg chg="mod">
          <ac:chgData name="Camille Lancelot" userId="2569c226-79f7-4b58-8633-06e93c92840f" providerId="ADAL" clId="{5E14FCCB-236F-4E4B-B8F1-6D03E6CA0E53}" dt="2023-05-26T15:19:59.864" v="121"/>
          <ac:spMkLst>
            <pc:docMk/>
            <pc:sldMk cId="1234836681" sldId="264"/>
            <ac:spMk id="6" creationId="{10A62772-B723-BFCC-89A4-81B2BCD32104}"/>
          </ac:spMkLst>
        </pc:spChg>
      </pc:sldChg>
      <pc:sldChg chg="modSp add mod ord">
        <pc:chgData name="Camille Lancelot" userId="2569c226-79f7-4b58-8633-06e93c92840f" providerId="ADAL" clId="{5E14FCCB-236F-4E4B-B8F1-6D03E6CA0E53}" dt="2023-05-26T15:20:36.898" v="133" actId="20577"/>
        <pc:sldMkLst>
          <pc:docMk/>
          <pc:sldMk cId="2385235969" sldId="265"/>
        </pc:sldMkLst>
        <pc:spChg chg="mod">
          <ac:chgData name="Camille Lancelot" userId="2569c226-79f7-4b58-8633-06e93c92840f" providerId="ADAL" clId="{5E14FCCB-236F-4E4B-B8F1-6D03E6CA0E53}" dt="2023-05-26T15:20:36.898" v="133" actId="20577"/>
          <ac:spMkLst>
            <pc:docMk/>
            <pc:sldMk cId="2385235969" sldId="265"/>
            <ac:spMk id="2" creationId="{438599B9-DFEE-4D91-14E4-8968421C89C0}"/>
          </ac:spMkLst>
        </pc:spChg>
        <pc:spChg chg="mod">
          <ac:chgData name="Camille Lancelot" userId="2569c226-79f7-4b58-8633-06e93c92840f" providerId="ADAL" clId="{5E14FCCB-236F-4E4B-B8F1-6D03E6CA0E53}" dt="2023-05-26T15:20:16.757" v="125"/>
          <ac:spMkLst>
            <pc:docMk/>
            <pc:sldMk cId="2385235969" sldId="265"/>
            <ac:spMk id="3" creationId="{9EA9EA32-0F2E-985A-2468-17AE704836B6}"/>
          </ac:spMkLst>
        </pc:spChg>
      </pc:sldChg>
      <pc:sldChg chg="modSp add mod ord">
        <pc:chgData name="Camille Lancelot" userId="2569c226-79f7-4b58-8633-06e93c92840f" providerId="ADAL" clId="{5E14FCCB-236F-4E4B-B8F1-6D03E6CA0E53}" dt="2023-05-26T15:22:20.476" v="139" actId="14826"/>
        <pc:sldMkLst>
          <pc:docMk/>
          <pc:sldMk cId="1278837696" sldId="266"/>
        </pc:sldMkLst>
        <pc:spChg chg="mod">
          <ac:chgData name="Camille Lancelot" userId="2569c226-79f7-4b58-8633-06e93c92840f" providerId="ADAL" clId="{5E14FCCB-236F-4E4B-B8F1-6D03E6CA0E53}" dt="2023-05-26T15:21:17.681" v="138" actId="1076"/>
          <ac:spMkLst>
            <pc:docMk/>
            <pc:sldMk cId="1278837696" sldId="266"/>
            <ac:spMk id="6" creationId="{10A62772-B723-BFCC-89A4-81B2BCD32104}"/>
          </ac:spMkLst>
        </pc:spChg>
        <pc:picChg chg="mod">
          <ac:chgData name="Camille Lancelot" userId="2569c226-79f7-4b58-8633-06e93c92840f" providerId="ADAL" clId="{5E14FCCB-236F-4E4B-B8F1-6D03E6CA0E53}" dt="2023-05-26T15:22:20.476" v="139" actId="14826"/>
          <ac:picMkLst>
            <pc:docMk/>
            <pc:sldMk cId="1278837696" sldId="266"/>
            <ac:picMk id="5" creationId="{83BC08AE-0CA9-106D-6748-23E25EE7E9AC}"/>
          </ac:picMkLst>
        </pc:picChg>
      </pc:sldChg>
      <pc:sldChg chg="modSp add mod ord">
        <pc:chgData name="Camille Lancelot" userId="2569c226-79f7-4b58-8633-06e93c92840f" providerId="ADAL" clId="{5E14FCCB-236F-4E4B-B8F1-6D03E6CA0E53}" dt="2023-05-26T15:22:36.744" v="143"/>
        <pc:sldMkLst>
          <pc:docMk/>
          <pc:sldMk cId="1669021066" sldId="267"/>
        </pc:sldMkLst>
        <pc:spChg chg="mod">
          <ac:chgData name="Camille Lancelot" userId="2569c226-79f7-4b58-8633-06e93c92840f" providerId="ADAL" clId="{5E14FCCB-236F-4E4B-B8F1-6D03E6CA0E53}" dt="2023-05-26T15:22:36.744" v="143"/>
          <ac:spMkLst>
            <pc:docMk/>
            <pc:sldMk cId="1669021066" sldId="267"/>
            <ac:spMk id="3" creationId="{9EA9EA32-0F2E-985A-2468-17AE704836B6}"/>
          </ac:spMkLst>
        </pc:spChg>
      </pc:sldChg>
      <pc:sldChg chg="add del ord">
        <pc:chgData name="Camille Lancelot" userId="2569c226-79f7-4b58-8633-06e93c92840f" providerId="ADAL" clId="{5E14FCCB-236F-4E4B-B8F1-6D03E6CA0E53}" dt="2023-05-26T15:24:30.446" v="153" actId="2696"/>
        <pc:sldMkLst>
          <pc:docMk/>
          <pc:sldMk cId="3364854976" sldId="268"/>
        </pc:sldMkLst>
      </pc:sldChg>
      <pc:sldChg chg="modSp add mod ord">
        <pc:chgData name="Camille Lancelot" userId="2569c226-79f7-4b58-8633-06e93c92840f" providerId="ADAL" clId="{5E14FCCB-236F-4E4B-B8F1-6D03E6CA0E53}" dt="2023-05-26T15:25:17.125" v="165"/>
        <pc:sldMkLst>
          <pc:docMk/>
          <pc:sldMk cId="3485613583" sldId="269"/>
        </pc:sldMkLst>
        <pc:spChg chg="mod">
          <ac:chgData name="Camille Lancelot" userId="2569c226-79f7-4b58-8633-06e93c92840f" providerId="ADAL" clId="{5E14FCCB-236F-4E4B-B8F1-6D03E6CA0E53}" dt="2023-05-26T15:24:38.046" v="154" actId="20577"/>
          <ac:spMkLst>
            <pc:docMk/>
            <pc:sldMk cId="3485613583" sldId="269"/>
            <ac:spMk id="2" creationId="{438599B9-DFEE-4D91-14E4-8968421C89C0}"/>
          </ac:spMkLst>
        </pc:spChg>
        <pc:spChg chg="mod">
          <ac:chgData name="Camille Lancelot" userId="2569c226-79f7-4b58-8633-06e93c92840f" providerId="ADAL" clId="{5E14FCCB-236F-4E4B-B8F1-6D03E6CA0E53}" dt="2023-05-26T15:25:17.125" v="165"/>
          <ac:spMkLst>
            <pc:docMk/>
            <pc:sldMk cId="3485613583" sldId="269"/>
            <ac:spMk id="3" creationId="{9EA9EA32-0F2E-985A-2468-17AE704836B6}"/>
          </ac:spMkLst>
        </pc:spChg>
      </pc:sldChg>
      <pc:sldChg chg="add ord">
        <pc:chgData name="Camille Lancelot" userId="2569c226-79f7-4b58-8633-06e93c92840f" providerId="ADAL" clId="{5E14FCCB-236F-4E4B-B8F1-6D03E6CA0E53}" dt="2023-05-26T15:24:28.530" v="152"/>
        <pc:sldMkLst>
          <pc:docMk/>
          <pc:sldMk cId="1609756080" sldId="270"/>
        </pc:sldMkLst>
      </pc:sldChg>
      <pc:sldChg chg="modSp add mod ord">
        <pc:chgData name="Camille Lancelot" userId="2569c226-79f7-4b58-8633-06e93c92840f" providerId="ADAL" clId="{5E14FCCB-236F-4E4B-B8F1-6D03E6CA0E53}" dt="2023-05-26T15:25:00.996" v="161"/>
        <pc:sldMkLst>
          <pc:docMk/>
          <pc:sldMk cId="2596067628" sldId="271"/>
        </pc:sldMkLst>
        <pc:spChg chg="mod">
          <ac:chgData name="Camille Lancelot" userId="2569c226-79f7-4b58-8633-06e93c92840f" providerId="ADAL" clId="{5E14FCCB-236F-4E4B-B8F1-6D03E6CA0E53}" dt="2023-05-26T15:24:47.130" v="158" actId="20577"/>
          <ac:spMkLst>
            <pc:docMk/>
            <pc:sldMk cId="2596067628" sldId="271"/>
            <ac:spMk id="2" creationId="{438599B9-DFEE-4D91-14E4-8968421C89C0}"/>
          </ac:spMkLst>
        </pc:spChg>
        <pc:spChg chg="mod">
          <ac:chgData name="Camille Lancelot" userId="2569c226-79f7-4b58-8633-06e93c92840f" providerId="ADAL" clId="{5E14FCCB-236F-4E4B-B8F1-6D03E6CA0E53}" dt="2023-05-26T15:25:00.996" v="161"/>
          <ac:spMkLst>
            <pc:docMk/>
            <pc:sldMk cId="2596067628" sldId="271"/>
            <ac:spMk id="3" creationId="{9EA9EA32-0F2E-985A-2468-17AE704836B6}"/>
          </ac:spMkLst>
        </pc:spChg>
      </pc:sldChg>
      <pc:sldChg chg="modSp add mod ord">
        <pc:chgData name="Camille Lancelot" userId="2569c226-79f7-4b58-8633-06e93c92840f" providerId="ADAL" clId="{5E14FCCB-236F-4E4B-B8F1-6D03E6CA0E53}" dt="2023-05-26T15:26:23.854" v="175" actId="14826"/>
        <pc:sldMkLst>
          <pc:docMk/>
          <pc:sldMk cId="1566230256" sldId="272"/>
        </pc:sldMkLst>
        <pc:spChg chg="mod">
          <ac:chgData name="Camille Lancelot" userId="2569c226-79f7-4b58-8633-06e93c92840f" providerId="ADAL" clId="{5E14FCCB-236F-4E4B-B8F1-6D03E6CA0E53}" dt="2023-05-26T15:26:09.116" v="174"/>
          <ac:spMkLst>
            <pc:docMk/>
            <pc:sldMk cId="1566230256" sldId="272"/>
            <ac:spMk id="6" creationId="{10A62772-B723-BFCC-89A4-81B2BCD32104}"/>
          </ac:spMkLst>
        </pc:spChg>
        <pc:picChg chg="mod">
          <ac:chgData name="Camille Lancelot" userId="2569c226-79f7-4b58-8633-06e93c92840f" providerId="ADAL" clId="{5E14FCCB-236F-4E4B-B8F1-6D03E6CA0E53}" dt="2023-05-26T15:26:23.854" v="175" actId="14826"/>
          <ac:picMkLst>
            <pc:docMk/>
            <pc:sldMk cId="1566230256" sldId="272"/>
            <ac:picMk id="5" creationId="{83BC08AE-0CA9-106D-6748-23E25EE7E9AC}"/>
          </ac:picMkLst>
        </pc:picChg>
      </pc:sldChg>
      <pc:sldChg chg="modSp add mod ord">
        <pc:chgData name="Camille Lancelot" userId="2569c226-79f7-4b58-8633-06e93c92840f" providerId="ADAL" clId="{5E14FCCB-236F-4E4B-B8F1-6D03E6CA0E53}" dt="2023-05-26T15:26:44.458" v="179"/>
        <pc:sldMkLst>
          <pc:docMk/>
          <pc:sldMk cId="3104839561" sldId="273"/>
        </pc:sldMkLst>
        <pc:spChg chg="mod">
          <ac:chgData name="Camille Lancelot" userId="2569c226-79f7-4b58-8633-06e93c92840f" providerId="ADAL" clId="{5E14FCCB-236F-4E4B-B8F1-6D03E6CA0E53}" dt="2023-05-26T15:26:44.458" v="179"/>
          <ac:spMkLst>
            <pc:docMk/>
            <pc:sldMk cId="3104839561" sldId="273"/>
            <ac:spMk id="3" creationId="{9EA9EA32-0F2E-985A-2468-17AE704836B6}"/>
          </ac:spMkLst>
        </pc:spChg>
      </pc:sldChg>
      <pc:sldChg chg="modSp add mod ord">
        <pc:chgData name="Camille Lancelot" userId="2569c226-79f7-4b58-8633-06e93c92840f" providerId="ADAL" clId="{5E14FCCB-236F-4E4B-B8F1-6D03E6CA0E53}" dt="2023-05-26T15:29:44.351" v="199" actId="14826"/>
        <pc:sldMkLst>
          <pc:docMk/>
          <pc:sldMk cId="358074658" sldId="274"/>
        </pc:sldMkLst>
        <pc:spChg chg="mod">
          <ac:chgData name="Camille Lancelot" userId="2569c226-79f7-4b58-8633-06e93c92840f" providerId="ADAL" clId="{5E14FCCB-236F-4E4B-B8F1-6D03E6CA0E53}" dt="2023-05-26T15:27:51.360" v="193" actId="1076"/>
          <ac:spMkLst>
            <pc:docMk/>
            <pc:sldMk cId="358074658" sldId="274"/>
            <ac:spMk id="6" creationId="{10A62772-B723-BFCC-89A4-81B2BCD32104}"/>
          </ac:spMkLst>
        </pc:spChg>
        <pc:picChg chg="mod">
          <ac:chgData name="Camille Lancelot" userId="2569c226-79f7-4b58-8633-06e93c92840f" providerId="ADAL" clId="{5E14FCCB-236F-4E4B-B8F1-6D03E6CA0E53}" dt="2023-05-26T15:29:44.351" v="199" actId="14826"/>
          <ac:picMkLst>
            <pc:docMk/>
            <pc:sldMk cId="358074658" sldId="274"/>
            <ac:picMk id="5" creationId="{83BC08AE-0CA9-106D-6748-23E25EE7E9AC}"/>
          </ac:picMkLst>
        </pc:picChg>
      </pc:sldChg>
      <pc:sldChg chg="modSp add mod ord">
        <pc:chgData name="Camille Lancelot" userId="2569c226-79f7-4b58-8633-06e93c92840f" providerId="ADAL" clId="{5E14FCCB-236F-4E4B-B8F1-6D03E6CA0E53}" dt="2023-05-26T15:28:11.100" v="198" actId="20577"/>
        <pc:sldMkLst>
          <pc:docMk/>
          <pc:sldMk cId="2762308036" sldId="275"/>
        </pc:sldMkLst>
        <pc:spChg chg="mod">
          <ac:chgData name="Camille Lancelot" userId="2569c226-79f7-4b58-8633-06e93c92840f" providerId="ADAL" clId="{5E14FCCB-236F-4E4B-B8F1-6D03E6CA0E53}" dt="2023-05-26T15:27:32.714" v="186" actId="20577"/>
          <ac:spMkLst>
            <pc:docMk/>
            <pc:sldMk cId="2762308036" sldId="275"/>
            <ac:spMk id="2" creationId="{438599B9-DFEE-4D91-14E4-8968421C89C0}"/>
          </ac:spMkLst>
        </pc:spChg>
        <pc:spChg chg="mod">
          <ac:chgData name="Camille Lancelot" userId="2569c226-79f7-4b58-8633-06e93c92840f" providerId="ADAL" clId="{5E14FCCB-236F-4E4B-B8F1-6D03E6CA0E53}" dt="2023-05-26T15:28:11.100" v="198" actId="20577"/>
          <ac:spMkLst>
            <pc:docMk/>
            <pc:sldMk cId="2762308036" sldId="275"/>
            <ac:spMk id="3" creationId="{9EA9EA32-0F2E-985A-2468-17AE704836B6}"/>
          </ac:spMkLst>
        </pc:spChg>
      </pc:sldChg>
      <pc:sldChg chg="modSp add mod ord">
        <pc:chgData name="Camille Lancelot" userId="2569c226-79f7-4b58-8633-06e93c92840f" providerId="ADAL" clId="{5E14FCCB-236F-4E4B-B8F1-6D03E6CA0E53}" dt="2023-05-26T15:33:34.440" v="220" actId="1076"/>
        <pc:sldMkLst>
          <pc:docMk/>
          <pc:sldMk cId="3533681669" sldId="276"/>
        </pc:sldMkLst>
        <pc:spChg chg="mod">
          <ac:chgData name="Camille Lancelot" userId="2569c226-79f7-4b58-8633-06e93c92840f" providerId="ADAL" clId="{5E14FCCB-236F-4E4B-B8F1-6D03E6CA0E53}" dt="2023-05-26T15:33:34.440" v="220" actId="1076"/>
          <ac:spMkLst>
            <pc:docMk/>
            <pc:sldMk cId="3533681669" sldId="276"/>
            <ac:spMk id="6" creationId="{10A62772-B723-BFCC-89A4-81B2BCD32104}"/>
          </ac:spMkLst>
        </pc:spChg>
        <pc:picChg chg="mod">
          <ac:chgData name="Camille Lancelot" userId="2569c226-79f7-4b58-8633-06e93c92840f" providerId="ADAL" clId="{5E14FCCB-236F-4E4B-B8F1-6D03E6CA0E53}" dt="2023-05-26T15:32:50.022" v="205" actId="14826"/>
          <ac:picMkLst>
            <pc:docMk/>
            <pc:sldMk cId="3533681669" sldId="276"/>
            <ac:picMk id="5" creationId="{83BC08AE-0CA9-106D-6748-23E25EE7E9AC}"/>
          </ac:picMkLst>
        </pc:picChg>
      </pc:sldChg>
    </pc:docChg>
  </pc:docChgLst>
  <pc:docChgLst>
    <pc:chgData name="Elisa Martini" userId="e06fafce-0d50-4744-ba12-bd2ee2324fa5" providerId="ADAL" clId="{480463A5-E132-4FA6-8726-303E5DE1D680}"/>
    <pc:docChg chg="modSld">
      <pc:chgData name="Elisa Martini" userId="e06fafce-0d50-4744-ba12-bd2ee2324fa5" providerId="ADAL" clId="{480463A5-E132-4FA6-8726-303E5DE1D680}" dt="2023-06-05T09:51:48.962" v="187" actId="13926"/>
      <pc:docMkLst>
        <pc:docMk/>
      </pc:docMkLst>
      <pc:sldChg chg="modSp mod">
        <pc:chgData name="Elisa Martini" userId="e06fafce-0d50-4744-ba12-bd2ee2324fa5" providerId="ADAL" clId="{480463A5-E132-4FA6-8726-303E5DE1D680}" dt="2023-06-05T09:50:50.705" v="179" actId="13926"/>
        <pc:sldMkLst>
          <pc:docMk/>
          <pc:sldMk cId="167890562" sldId="258"/>
        </pc:sldMkLst>
        <pc:spChg chg="mod">
          <ac:chgData name="Elisa Martini" userId="e06fafce-0d50-4744-ba12-bd2ee2324fa5" providerId="ADAL" clId="{480463A5-E132-4FA6-8726-303E5DE1D680}" dt="2023-06-05T09:50:50.705" v="179" actId="13926"/>
          <ac:spMkLst>
            <pc:docMk/>
            <pc:sldMk cId="167890562" sldId="258"/>
            <ac:spMk id="3" creationId="{9EA9EA32-0F2E-985A-2468-17AE704836B6}"/>
          </ac:spMkLst>
        </pc:spChg>
      </pc:sldChg>
      <pc:sldChg chg="modSp mod">
        <pc:chgData name="Elisa Martini" userId="e06fafce-0d50-4744-ba12-bd2ee2324fa5" providerId="ADAL" clId="{480463A5-E132-4FA6-8726-303E5DE1D680}" dt="2023-06-05T09:50:40.594" v="178" actId="13926"/>
        <pc:sldMkLst>
          <pc:docMk/>
          <pc:sldMk cId="760807753" sldId="259"/>
        </pc:sldMkLst>
        <pc:spChg chg="mod">
          <ac:chgData name="Elisa Martini" userId="e06fafce-0d50-4744-ba12-bd2ee2324fa5" providerId="ADAL" clId="{480463A5-E132-4FA6-8726-303E5DE1D680}" dt="2023-06-05T09:50:40.594" v="178" actId="13926"/>
          <ac:spMkLst>
            <pc:docMk/>
            <pc:sldMk cId="760807753" sldId="259"/>
            <ac:spMk id="3" creationId="{9EA9EA32-0F2E-985A-2468-17AE704836B6}"/>
          </ac:spMkLst>
        </pc:spChg>
      </pc:sldChg>
      <pc:sldChg chg="modSp mod">
        <pc:chgData name="Elisa Martini" userId="e06fafce-0d50-4744-ba12-bd2ee2324fa5" providerId="ADAL" clId="{480463A5-E132-4FA6-8726-303E5DE1D680}" dt="2023-06-05T09:51:02.260" v="180" actId="13926"/>
        <pc:sldMkLst>
          <pc:docMk/>
          <pc:sldMk cId="2400313488" sldId="261"/>
        </pc:sldMkLst>
        <pc:spChg chg="mod">
          <ac:chgData name="Elisa Martini" userId="e06fafce-0d50-4744-ba12-bd2ee2324fa5" providerId="ADAL" clId="{480463A5-E132-4FA6-8726-303E5DE1D680}" dt="2023-06-05T09:51:02.260" v="180" actId="13926"/>
          <ac:spMkLst>
            <pc:docMk/>
            <pc:sldMk cId="2400313488" sldId="261"/>
            <ac:spMk id="3" creationId="{9EA9EA32-0F2E-985A-2468-17AE704836B6}"/>
          </ac:spMkLst>
        </pc:spChg>
      </pc:sldChg>
      <pc:sldChg chg="modSp mod">
        <pc:chgData name="Elisa Martini" userId="e06fafce-0d50-4744-ba12-bd2ee2324fa5" providerId="ADAL" clId="{480463A5-E132-4FA6-8726-303E5DE1D680}" dt="2023-06-05T09:51:11.161" v="181" actId="13926"/>
        <pc:sldMkLst>
          <pc:docMk/>
          <pc:sldMk cId="1813336902" sldId="263"/>
        </pc:sldMkLst>
        <pc:spChg chg="mod">
          <ac:chgData name="Elisa Martini" userId="e06fafce-0d50-4744-ba12-bd2ee2324fa5" providerId="ADAL" clId="{480463A5-E132-4FA6-8726-303E5DE1D680}" dt="2023-06-05T09:51:11.161" v="181" actId="13926"/>
          <ac:spMkLst>
            <pc:docMk/>
            <pc:sldMk cId="1813336902" sldId="263"/>
            <ac:spMk id="3" creationId="{9EA9EA32-0F2E-985A-2468-17AE704836B6}"/>
          </ac:spMkLst>
        </pc:spChg>
      </pc:sldChg>
      <pc:sldChg chg="modSp mod">
        <pc:chgData name="Elisa Martini" userId="e06fafce-0d50-4744-ba12-bd2ee2324fa5" providerId="ADAL" clId="{480463A5-E132-4FA6-8726-303E5DE1D680}" dt="2023-06-05T09:51:23.272" v="183" actId="13926"/>
        <pc:sldMkLst>
          <pc:docMk/>
          <pc:sldMk cId="2385235969" sldId="265"/>
        </pc:sldMkLst>
        <pc:spChg chg="mod">
          <ac:chgData name="Elisa Martini" userId="e06fafce-0d50-4744-ba12-bd2ee2324fa5" providerId="ADAL" clId="{480463A5-E132-4FA6-8726-303E5DE1D680}" dt="2023-06-05T09:51:23.272" v="183" actId="13926"/>
          <ac:spMkLst>
            <pc:docMk/>
            <pc:sldMk cId="2385235969" sldId="265"/>
            <ac:spMk id="3" creationId="{9EA9EA32-0F2E-985A-2468-17AE704836B6}"/>
          </ac:spMkLst>
        </pc:spChg>
      </pc:sldChg>
      <pc:sldChg chg="modSp mod">
        <pc:chgData name="Elisa Martini" userId="e06fafce-0d50-4744-ba12-bd2ee2324fa5" providerId="ADAL" clId="{480463A5-E132-4FA6-8726-303E5DE1D680}" dt="2023-06-05T09:51:16.596" v="182" actId="13926"/>
        <pc:sldMkLst>
          <pc:docMk/>
          <pc:sldMk cId="1669021066" sldId="267"/>
        </pc:sldMkLst>
        <pc:spChg chg="mod">
          <ac:chgData name="Elisa Martini" userId="e06fafce-0d50-4744-ba12-bd2ee2324fa5" providerId="ADAL" clId="{480463A5-E132-4FA6-8726-303E5DE1D680}" dt="2023-06-05T09:51:16.596" v="182" actId="13926"/>
          <ac:spMkLst>
            <pc:docMk/>
            <pc:sldMk cId="1669021066" sldId="267"/>
            <ac:spMk id="3" creationId="{9EA9EA32-0F2E-985A-2468-17AE704836B6}"/>
          </ac:spMkLst>
        </pc:spChg>
      </pc:sldChg>
      <pc:sldChg chg="modSp mod">
        <pc:chgData name="Elisa Martini" userId="e06fafce-0d50-4744-ba12-bd2ee2324fa5" providerId="ADAL" clId="{480463A5-E132-4FA6-8726-303E5DE1D680}" dt="2023-06-05T09:51:36.180" v="185" actId="13926"/>
        <pc:sldMkLst>
          <pc:docMk/>
          <pc:sldMk cId="3485613583" sldId="269"/>
        </pc:sldMkLst>
        <pc:spChg chg="mod">
          <ac:chgData name="Elisa Martini" userId="e06fafce-0d50-4744-ba12-bd2ee2324fa5" providerId="ADAL" clId="{480463A5-E132-4FA6-8726-303E5DE1D680}" dt="2023-06-05T09:51:36.180" v="185" actId="13926"/>
          <ac:spMkLst>
            <pc:docMk/>
            <pc:sldMk cId="3485613583" sldId="269"/>
            <ac:spMk id="3" creationId="{9EA9EA32-0F2E-985A-2468-17AE704836B6}"/>
          </ac:spMkLst>
        </pc:spChg>
      </pc:sldChg>
      <pc:sldChg chg="modSp mod">
        <pc:chgData name="Elisa Martini" userId="e06fafce-0d50-4744-ba12-bd2ee2324fa5" providerId="ADAL" clId="{480463A5-E132-4FA6-8726-303E5DE1D680}" dt="2023-06-05T09:51:29.917" v="184" actId="13926"/>
        <pc:sldMkLst>
          <pc:docMk/>
          <pc:sldMk cId="2596067628" sldId="271"/>
        </pc:sldMkLst>
        <pc:spChg chg="mod">
          <ac:chgData name="Elisa Martini" userId="e06fafce-0d50-4744-ba12-bd2ee2324fa5" providerId="ADAL" clId="{480463A5-E132-4FA6-8726-303E5DE1D680}" dt="2023-06-05T09:51:29.917" v="184" actId="13926"/>
          <ac:spMkLst>
            <pc:docMk/>
            <pc:sldMk cId="2596067628" sldId="271"/>
            <ac:spMk id="3" creationId="{9EA9EA32-0F2E-985A-2468-17AE704836B6}"/>
          </ac:spMkLst>
        </pc:spChg>
      </pc:sldChg>
      <pc:sldChg chg="modSp mod">
        <pc:chgData name="Elisa Martini" userId="e06fafce-0d50-4744-ba12-bd2ee2324fa5" providerId="ADAL" clId="{480463A5-E132-4FA6-8726-303E5DE1D680}" dt="2023-06-05T09:51:42.002" v="186" actId="13926"/>
        <pc:sldMkLst>
          <pc:docMk/>
          <pc:sldMk cId="3104839561" sldId="273"/>
        </pc:sldMkLst>
        <pc:spChg chg="mod">
          <ac:chgData name="Elisa Martini" userId="e06fafce-0d50-4744-ba12-bd2ee2324fa5" providerId="ADAL" clId="{480463A5-E132-4FA6-8726-303E5DE1D680}" dt="2023-06-05T09:51:42.002" v="186" actId="13926"/>
          <ac:spMkLst>
            <pc:docMk/>
            <pc:sldMk cId="3104839561" sldId="273"/>
            <ac:spMk id="3" creationId="{9EA9EA32-0F2E-985A-2468-17AE704836B6}"/>
          </ac:spMkLst>
        </pc:spChg>
      </pc:sldChg>
      <pc:sldChg chg="modSp mod">
        <pc:chgData name="Elisa Martini" userId="e06fafce-0d50-4744-ba12-bd2ee2324fa5" providerId="ADAL" clId="{480463A5-E132-4FA6-8726-303E5DE1D680}" dt="2023-06-05T09:51:48.962" v="187" actId="13926"/>
        <pc:sldMkLst>
          <pc:docMk/>
          <pc:sldMk cId="2762308036" sldId="275"/>
        </pc:sldMkLst>
        <pc:spChg chg="mod">
          <ac:chgData name="Elisa Martini" userId="e06fafce-0d50-4744-ba12-bd2ee2324fa5" providerId="ADAL" clId="{480463A5-E132-4FA6-8726-303E5DE1D680}" dt="2023-06-05T09:51:48.962" v="187" actId="13926"/>
          <ac:spMkLst>
            <pc:docMk/>
            <pc:sldMk cId="2762308036" sldId="275"/>
            <ac:spMk id="3" creationId="{9EA9EA32-0F2E-985A-2468-17AE704836B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748242"/>
            <a:ext cx="3886200" cy="1591733"/>
          </a:xfrm>
        </p:spPr>
        <p:txBody>
          <a:bodyPr rtlCol="0" anchor="b"/>
          <a:lstStyle>
            <a:lvl1pPr algn="ctr">
              <a:defRPr sz="3000"/>
            </a:lvl1pPr>
          </a:lstStyle>
          <a:p>
            <a:pPr rtl="0"/>
            <a:r>
              <a:rPr lang="ja"/>
              <a:t>Click to edit Master title style</a:t>
            </a:r>
            <a:endParaRPr lang="en-US" dirty="0"/>
          </a:p>
        </p:txBody>
      </p:sp>
      <p:sp>
        <p:nvSpPr>
          <p:cNvPr id="3" name="Subtitle 2"/>
          <p:cNvSpPr>
            <a:spLocks noGrp="1"/>
          </p:cNvSpPr>
          <p:nvPr>
            <p:ph type="subTitle" idx="1"/>
          </p:nvPr>
        </p:nvSpPr>
        <p:spPr>
          <a:xfrm>
            <a:off x="571500" y="2401359"/>
            <a:ext cx="3429000" cy="1103841"/>
          </a:xfrm>
        </p:spPr>
        <p:txBody>
          <a:bodyPr rtlCol="0"/>
          <a:lstStyle>
            <a:lvl1pPr marL="0" indent="0" algn="ctr">
              <a:buNone/>
              <a:defRPr sz="1200"/>
            </a:lvl1pPr>
            <a:lvl2pPr marL="228600" indent="0" algn="ctr">
              <a:buNone/>
              <a:defRPr sz="1000"/>
            </a:lvl2pPr>
            <a:lvl3pPr marL="457200" indent="0" algn="ctr">
              <a:buNone/>
              <a:defRPr sz="900"/>
            </a:lvl3pPr>
            <a:lvl4pPr marL="685800" indent="0" algn="ctr">
              <a:buNone/>
              <a:defRPr sz="800"/>
            </a:lvl4pPr>
            <a:lvl5pPr marL="914400" indent="0" algn="ctr">
              <a:buNone/>
              <a:defRPr sz="800"/>
            </a:lvl5pPr>
            <a:lvl6pPr marL="1143000" indent="0" algn="ctr">
              <a:buNone/>
              <a:defRPr sz="800"/>
            </a:lvl6pPr>
            <a:lvl7pPr marL="1371600" indent="0" algn="ctr">
              <a:buNone/>
              <a:defRPr sz="800"/>
            </a:lvl7pPr>
            <a:lvl8pPr marL="1600200" indent="0" algn="ctr">
              <a:buNone/>
              <a:defRPr sz="800"/>
            </a:lvl8pPr>
            <a:lvl9pPr marL="1828800" indent="0" algn="ctr">
              <a:buNone/>
              <a:defRPr sz="800"/>
            </a:lvl9pPr>
          </a:lstStyle>
          <a:p>
            <a:pPr rtl="0"/>
            <a:r>
              <a:rPr lang="ja"/>
              <a:t>Click to edit Master subtitle style</a:t>
            </a:r>
            <a:endParaRPr lang="en-US" dirty="0"/>
          </a:p>
        </p:txBody>
      </p:sp>
      <p:sp>
        <p:nvSpPr>
          <p:cNvPr id="4" name="Date Placeholder 3"/>
          <p:cNvSpPr>
            <a:spLocks noGrp="1"/>
          </p:cNvSpPr>
          <p:nvPr>
            <p:ph type="dt" sz="half" idx="10"/>
          </p:nvPr>
        </p:nvSpPr>
        <p:spPr/>
        <p:txBody>
          <a:bodyPr rtlCol="0"/>
          <a:lstStyle/>
          <a:p>
            <a:pPr rtl="0"/>
            <a:fld id="{A05A5A72-CF4C-4AC2-BA70-66E548958846}" type="datetimeFigureOut">
              <a:rPr lang="en-US" smtClean="0"/>
              <a:t>6/14/2023</a:t>
            </a:fld>
            <a:endParaRPr lang="en-US" dirty="0"/>
          </a:p>
        </p:txBody>
      </p:sp>
      <p:sp>
        <p:nvSpPr>
          <p:cNvPr id="5" name="Footer Placeholder 4"/>
          <p:cNvSpPr>
            <a:spLocks noGrp="1"/>
          </p:cNvSpPr>
          <p:nvPr>
            <p:ph type="ftr" sz="quarter" idx="11"/>
          </p:nvPr>
        </p:nvSpPr>
        <p:spPr/>
        <p:txBody>
          <a:bodyPr rtlCol="0"/>
          <a:lstStyle/>
          <a:p>
            <a:pPr rtl="0"/>
            <a:endParaRPr lang="en-US" dirty="0"/>
          </a:p>
        </p:txBody>
      </p:sp>
      <p:sp>
        <p:nvSpPr>
          <p:cNvPr id="6" name="Slide Number Placeholder 5"/>
          <p:cNvSpPr>
            <a:spLocks noGrp="1"/>
          </p:cNvSpPr>
          <p:nvPr>
            <p:ph type="sldNum" sz="quarter" idx="12"/>
          </p:nvPr>
        </p:nvSpPr>
        <p:spPr/>
        <p:txBody>
          <a:bodyPr rtlCol="0"/>
          <a:lstStyle/>
          <a:p>
            <a:pPr rtl="0"/>
            <a:fld id="{0CD4F523-2E94-4640-B8E0-A3E260380AD0}" type="slidenum">
              <a:rPr lang="en-US" smtClean="0"/>
              <a:t>‹#›</a:t>
            </a:fld>
            <a:endParaRPr lang="en-US" dirty="0"/>
          </a:p>
        </p:txBody>
      </p:sp>
    </p:spTree>
    <p:extLst>
      <p:ext uri="{BB962C8B-B14F-4D97-AF65-F5344CB8AC3E}">
        <p14:creationId xmlns:p14="http://schemas.microsoft.com/office/powerpoint/2010/main" val="2131805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ja"/>
              <a:t>Click to edit Master title style</a:t>
            </a:r>
            <a:endParaRPr lang="en-US" dirty="0"/>
          </a:p>
        </p:txBody>
      </p:sp>
      <p:sp>
        <p:nvSpPr>
          <p:cNvPr id="3" name="Vertical Text Placeholder 2"/>
          <p:cNvSpPr>
            <a:spLocks noGrp="1"/>
          </p:cNvSpPr>
          <p:nvPr>
            <p:ph type="body" orient="vert" idx="1"/>
          </p:nvPr>
        </p:nvSpPr>
        <p:spPr/>
        <p:txBody>
          <a:bodyPr vert="eaVert" rtlCol="0"/>
          <a:lstStyle/>
          <a:p>
            <a:pPr lvl="0" rtl="0"/>
            <a:r>
              <a:rPr lang="ja"/>
              <a:t>Click to edit Master text styles</a:t>
            </a:r>
          </a:p>
          <a:p>
            <a:pPr lvl="1" rtl="0"/>
            <a:r>
              <a:rPr lang="ja"/>
              <a:t>Second level</a:t>
            </a:r>
          </a:p>
          <a:p>
            <a:pPr lvl="2" rtl="0"/>
            <a:r>
              <a:rPr lang="ja"/>
              <a:t>Third level</a:t>
            </a:r>
          </a:p>
          <a:p>
            <a:pPr lvl="3" rtl="0"/>
            <a:r>
              <a:rPr lang="ja"/>
              <a:t>Fourth level</a:t>
            </a:r>
          </a:p>
          <a:p>
            <a:pPr lvl="4" rtl="0"/>
            <a:r>
              <a:rPr lang="ja"/>
              <a:t>Fifth level</a:t>
            </a:r>
            <a:endParaRPr lang="en-US" dirty="0"/>
          </a:p>
        </p:txBody>
      </p:sp>
      <p:sp>
        <p:nvSpPr>
          <p:cNvPr id="4" name="Date Placeholder 3"/>
          <p:cNvSpPr>
            <a:spLocks noGrp="1"/>
          </p:cNvSpPr>
          <p:nvPr>
            <p:ph type="dt" sz="half" idx="10"/>
          </p:nvPr>
        </p:nvSpPr>
        <p:spPr/>
        <p:txBody>
          <a:bodyPr rtlCol="0"/>
          <a:lstStyle/>
          <a:p>
            <a:pPr rtl="0"/>
            <a:fld id="{A05A5A72-CF4C-4AC2-BA70-66E548958846}" type="datetimeFigureOut">
              <a:rPr lang="en-US" smtClean="0"/>
              <a:t>6/14/2023</a:t>
            </a:fld>
            <a:endParaRPr lang="en-US" dirty="0"/>
          </a:p>
        </p:txBody>
      </p:sp>
      <p:sp>
        <p:nvSpPr>
          <p:cNvPr id="5" name="Footer Placeholder 4"/>
          <p:cNvSpPr>
            <a:spLocks noGrp="1"/>
          </p:cNvSpPr>
          <p:nvPr>
            <p:ph type="ftr" sz="quarter" idx="11"/>
          </p:nvPr>
        </p:nvSpPr>
        <p:spPr/>
        <p:txBody>
          <a:bodyPr rtlCol="0"/>
          <a:lstStyle/>
          <a:p>
            <a:pPr rtl="0"/>
            <a:endParaRPr lang="en-US" dirty="0"/>
          </a:p>
        </p:txBody>
      </p:sp>
      <p:sp>
        <p:nvSpPr>
          <p:cNvPr id="6" name="Slide Number Placeholder 5"/>
          <p:cNvSpPr>
            <a:spLocks noGrp="1"/>
          </p:cNvSpPr>
          <p:nvPr>
            <p:ph type="sldNum" sz="quarter" idx="12"/>
          </p:nvPr>
        </p:nvSpPr>
        <p:spPr/>
        <p:txBody>
          <a:bodyPr rtlCol="0"/>
          <a:lstStyle/>
          <a:p>
            <a:pPr rtl="0"/>
            <a:fld id="{0CD4F523-2E94-4640-B8E0-A3E260380AD0}" type="slidenum">
              <a:rPr lang="en-US" smtClean="0"/>
              <a:t>‹#›</a:t>
            </a:fld>
            <a:endParaRPr lang="en-US" dirty="0"/>
          </a:p>
        </p:txBody>
      </p:sp>
    </p:spTree>
    <p:extLst>
      <p:ext uri="{BB962C8B-B14F-4D97-AF65-F5344CB8AC3E}">
        <p14:creationId xmlns:p14="http://schemas.microsoft.com/office/powerpoint/2010/main" val="1146532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71838" y="243417"/>
            <a:ext cx="985838" cy="3874559"/>
          </a:xfrm>
        </p:spPr>
        <p:txBody>
          <a:bodyPr vert="eaVert" rtlCol="0"/>
          <a:lstStyle/>
          <a:p>
            <a:pPr rtl="0"/>
            <a:r>
              <a:rPr lang="ja"/>
              <a:t>Click to edit Master title style</a:t>
            </a:r>
            <a:endParaRPr lang="en-US" dirty="0"/>
          </a:p>
        </p:txBody>
      </p:sp>
      <p:sp>
        <p:nvSpPr>
          <p:cNvPr id="3" name="Vertical Text Placeholder 2"/>
          <p:cNvSpPr>
            <a:spLocks noGrp="1"/>
          </p:cNvSpPr>
          <p:nvPr>
            <p:ph type="body" orient="vert" idx="1"/>
          </p:nvPr>
        </p:nvSpPr>
        <p:spPr>
          <a:xfrm>
            <a:off x="314325" y="243417"/>
            <a:ext cx="2900363" cy="3874559"/>
          </a:xfrm>
        </p:spPr>
        <p:txBody>
          <a:bodyPr vert="eaVert" rtlCol="0"/>
          <a:lstStyle/>
          <a:p>
            <a:pPr lvl="0" rtl="0"/>
            <a:r>
              <a:rPr lang="ja"/>
              <a:t>Click to edit Master text styles</a:t>
            </a:r>
          </a:p>
          <a:p>
            <a:pPr lvl="1" rtl="0"/>
            <a:r>
              <a:rPr lang="ja"/>
              <a:t>Second level</a:t>
            </a:r>
          </a:p>
          <a:p>
            <a:pPr lvl="2" rtl="0"/>
            <a:r>
              <a:rPr lang="ja"/>
              <a:t>Third level</a:t>
            </a:r>
          </a:p>
          <a:p>
            <a:pPr lvl="3" rtl="0"/>
            <a:r>
              <a:rPr lang="ja"/>
              <a:t>Fourth level</a:t>
            </a:r>
          </a:p>
          <a:p>
            <a:pPr lvl="4" rtl="0"/>
            <a:r>
              <a:rPr lang="ja"/>
              <a:t>Fifth level</a:t>
            </a:r>
            <a:endParaRPr lang="en-US" dirty="0"/>
          </a:p>
        </p:txBody>
      </p:sp>
      <p:sp>
        <p:nvSpPr>
          <p:cNvPr id="4" name="Date Placeholder 3"/>
          <p:cNvSpPr>
            <a:spLocks noGrp="1"/>
          </p:cNvSpPr>
          <p:nvPr>
            <p:ph type="dt" sz="half" idx="10"/>
          </p:nvPr>
        </p:nvSpPr>
        <p:spPr/>
        <p:txBody>
          <a:bodyPr rtlCol="0"/>
          <a:lstStyle/>
          <a:p>
            <a:pPr rtl="0"/>
            <a:fld id="{A05A5A72-CF4C-4AC2-BA70-66E548958846}" type="datetimeFigureOut">
              <a:rPr lang="en-US" smtClean="0"/>
              <a:t>6/14/2023</a:t>
            </a:fld>
            <a:endParaRPr lang="en-US" dirty="0"/>
          </a:p>
        </p:txBody>
      </p:sp>
      <p:sp>
        <p:nvSpPr>
          <p:cNvPr id="5" name="Footer Placeholder 4"/>
          <p:cNvSpPr>
            <a:spLocks noGrp="1"/>
          </p:cNvSpPr>
          <p:nvPr>
            <p:ph type="ftr" sz="quarter" idx="11"/>
          </p:nvPr>
        </p:nvSpPr>
        <p:spPr/>
        <p:txBody>
          <a:bodyPr rtlCol="0"/>
          <a:lstStyle/>
          <a:p>
            <a:pPr rtl="0"/>
            <a:endParaRPr lang="en-US" dirty="0"/>
          </a:p>
        </p:txBody>
      </p:sp>
      <p:sp>
        <p:nvSpPr>
          <p:cNvPr id="6" name="Slide Number Placeholder 5"/>
          <p:cNvSpPr>
            <a:spLocks noGrp="1"/>
          </p:cNvSpPr>
          <p:nvPr>
            <p:ph type="sldNum" sz="quarter" idx="12"/>
          </p:nvPr>
        </p:nvSpPr>
        <p:spPr/>
        <p:txBody>
          <a:bodyPr rtlCol="0"/>
          <a:lstStyle/>
          <a:p>
            <a:pPr rtl="0"/>
            <a:fld id="{0CD4F523-2E94-4640-B8E0-A3E260380AD0}" type="slidenum">
              <a:rPr lang="en-US" smtClean="0"/>
              <a:t>‹#›</a:t>
            </a:fld>
            <a:endParaRPr lang="en-US" dirty="0"/>
          </a:p>
        </p:txBody>
      </p:sp>
    </p:spTree>
    <p:extLst>
      <p:ext uri="{BB962C8B-B14F-4D97-AF65-F5344CB8AC3E}">
        <p14:creationId xmlns:p14="http://schemas.microsoft.com/office/powerpoint/2010/main" val="4559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ja"/>
              <a:t>Click to edit Master title style</a:t>
            </a:r>
            <a:endParaRPr lang="en-US" dirty="0"/>
          </a:p>
        </p:txBody>
      </p:sp>
      <p:sp>
        <p:nvSpPr>
          <p:cNvPr id="3" name="Content Placeholder 2"/>
          <p:cNvSpPr>
            <a:spLocks noGrp="1"/>
          </p:cNvSpPr>
          <p:nvPr>
            <p:ph idx="1"/>
          </p:nvPr>
        </p:nvSpPr>
        <p:spPr/>
        <p:txBody>
          <a:bodyPr rtlCol="0"/>
          <a:lstStyle/>
          <a:p>
            <a:pPr lvl="0" rtl="0"/>
            <a:r>
              <a:rPr lang="ja"/>
              <a:t>Click to edit Master text styles</a:t>
            </a:r>
          </a:p>
          <a:p>
            <a:pPr lvl="1" rtl="0"/>
            <a:r>
              <a:rPr lang="ja"/>
              <a:t>Second level</a:t>
            </a:r>
          </a:p>
          <a:p>
            <a:pPr lvl="2" rtl="0"/>
            <a:r>
              <a:rPr lang="ja"/>
              <a:t>Third level</a:t>
            </a:r>
          </a:p>
          <a:p>
            <a:pPr lvl="3" rtl="0"/>
            <a:r>
              <a:rPr lang="ja"/>
              <a:t>Fourth level</a:t>
            </a:r>
          </a:p>
          <a:p>
            <a:pPr lvl="4" rtl="0"/>
            <a:r>
              <a:rPr lang="ja"/>
              <a:t>Fifth level</a:t>
            </a:r>
            <a:endParaRPr lang="en-US" dirty="0"/>
          </a:p>
        </p:txBody>
      </p:sp>
      <p:sp>
        <p:nvSpPr>
          <p:cNvPr id="4" name="Date Placeholder 3"/>
          <p:cNvSpPr>
            <a:spLocks noGrp="1"/>
          </p:cNvSpPr>
          <p:nvPr>
            <p:ph type="dt" sz="half" idx="10"/>
          </p:nvPr>
        </p:nvSpPr>
        <p:spPr/>
        <p:txBody>
          <a:bodyPr rtlCol="0"/>
          <a:lstStyle/>
          <a:p>
            <a:pPr rtl="0"/>
            <a:fld id="{A05A5A72-CF4C-4AC2-BA70-66E548958846}" type="datetimeFigureOut">
              <a:rPr lang="en-US" smtClean="0"/>
              <a:t>6/14/2023</a:t>
            </a:fld>
            <a:endParaRPr lang="en-US" dirty="0"/>
          </a:p>
        </p:txBody>
      </p:sp>
      <p:sp>
        <p:nvSpPr>
          <p:cNvPr id="5" name="Footer Placeholder 4"/>
          <p:cNvSpPr>
            <a:spLocks noGrp="1"/>
          </p:cNvSpPr>
          <p:nvPr>
            <p:ph type="ftr" sz="quarter" idx="11"/>
          </p:nvPr>
        </p:nvSpPr>
        <p:spPr/>
        <p:txBody>
          <a:bodyPr rtlCol="0"/>
          <a:lstStyle/>
          <a:p>
            <a:pPr rtl="0"/>
            <a:endParaRPr lang="en-US" dirty="0"/>
          </a:p>
        </p:txBody>
      </p:sp>
      <p:sp>
        <p:nvSpPr>
          <p:cNvPr id="6" name="Slide Number Placeholder 5"/>
          <p:cNvSpPr>
            <a:spLocks noGrp="1"/>
          </p:cNvSpPr>
          <p:nvPr>
            <p:ph type="sldNum" sz="quarter" idx="12"/>
          </p:nvPr>
        </p:nvSpPr>
        <p:spPr/>
        <p:txBody>
          <a:bodyPr rtlCol="0"/>
          <a:lstStyle/>
          <a:p>
            <a:pPr rtl="0"/>
            <a:fld id="{0CD4F523-2E94-4640-B8E0-A3E260380AD0}" type="slidenum">
              <a:rPr lang="en-US" smtClean="0"/>
              <a:t>‹#›</a:t>
            </a:fld>
            <a:endParaRPr lang="en-US" dirty="0"/>
          </a:p>
        </p:txBody>
      </p:sp>
    </p:spTree>
    <p:extLst>
      <p:ext uri="{BB962C8B-B14F-4D97-AF65-F5344CB8AC3E}">
        <p14:creationId xmlns:p14="http://schemas.microsoft.com/office/powerpoint/2010/main" val="3463378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1944" y="1139826"/>
            <a:ext cx="3943350" cy="1901825"/>
          </a:xfrm>
        </p:spPr>
        <p:txBody>
          <a:bodyPr rtlCol="0" anchor="b"/>
          <a:lstStyle>
            <a:lvl1pPr>
              <a:defRPr sz="3000"/>
            </a:lvl1pPr>
          </a:lstStyle>
          <a:p>
            <a:pPr rtl="0"/>
            <a:r>
              <a:rPr lang="ja"/>
              <a:t>Click to edit Master title style</a:t>
            </a:r>
            <a:endParaRPr lang="en-US" dirty="0"/>
          </a:p>
        </p:txBody>
      </p:sp>
      <p:sp>
        <p:nvSpPr>
          <p:cNvPr id="3" name="Text Placeholder 2"/>
          <p:cNvSpPr>
            <a:spLocks noGrp="1"/>
          </p:cNvSpPr>
          <p:nvPr>
            <p:ph type="body" idx="1"/>
          </p:nvPr>
        </p:nvSpPr>
        <p:spPr>
          <a:xfrm>
            <a:off x="311944" y="3059643"/>
            <a:ext cx="3943350" cy="1000125"/>
          </a:xfrm>
        </p:spPr>
        <p:txBody>
          <a:bodyPr rtlCol="0"/>
          <a:lstStyle>
            <a:lvl1pPr marL="0" indent="0">
              <a:buNone/>
              <a:defRPr sz="1200">
                <a:solidFill>
                  <a:schemeClr val="tx1"/>
                </a:solidFill>
              </a:defRPr>
            </a:lvl1pPr>
            <a:lvl2pPr marL="228600" indent="0">
              <a:buNone/>
              <a:defRPr sz="1000">
                <a:solidFill>
                  <a:schemeClr val="tx1">
                    <a:tint val="75000"/>
                  </a:schemeClr>
                </a:solidFill>
              </a:defRPr>
            </a:lvl2pPr>
            <a:lvl3pPr marL="457200" indent="0">
              <a:buNone/>
              <a:defRPr sz="900">
                <a:solidFill>
                  <a:schemeClr val="tx1">
                    <a:tint val="75000"/>
                  </a:schemeClr>
                </a:solidFill>
              </a:defRPr>
            </a:lvl3pPr>
            <a:lvl4pPr marL="685800" indent="0">
              <a:buNone/>
              <a:defRPr sz="800">
                <a:solidFill>
                  <a:schemeClr val="tx1">
                    <a:tint val="75000"/>
                  </a:schemeClr>
                </a:solidFill>
              </a:defRPr>
            </a:lvl4pPr>
            <a:lvl5pPr marL="914400" indent="0">
              <a:buNone/>
              <a:defRPr sz="800">
                <a:solidFill>
                  <a:schemeClr val="tx1">
                    <a:tint val="75000"/>
                  </a:schemeClr>
                </a:solidFill>
              </a:defRPr>
            </a:lvl5pPr>
            <a:lvl6pPr marL="1143000" indent="0">
              <a:buNone/>
              <a:defRPr sz="800">
                <a:solidFill>
                  <a:schemeClr val="tx1">
                    <a:tint val="75000"/>
                  </a:schemeClr>
                </a:solidFill>
              </a:defRPr>
            </a:lvl6pPr>
            <a:lvl7pPr marL="1371600" indent="0">
              <a:buNone/>
              <a:defRPr sz="800">
                <a:solidFill>
                  <a:schemeClr val="tx1">
                    <a:tint val="75000"/>
                  </a:schemeClr>
                </a:solidFill>
              </a:defRPr>
            </a:lvl7pPr>
            <a:lvl8pPr marL="1600200" indent="0">
              <a:buNone/>
              <a:defRPr sz="800">
                <a:solidFill>
                  <a:schemeClr val="tx1">
                    <a:tint val="75000"/>
                  </a:schemeClr>
                </a:solidFill>
              </a:defRPr>
            </a:lvl8pPr>
            <a:lvl9pPr marL="1828800" indent="0">
              <a:buNone/>
              <a:defRPr sz="800">
                <a:solidFill>
                  <a:schemeClr val="tx1">
                    <a:tint val="75000"/>
                  </a:schemeClr>
                </a:solidFill>
              </a:defRPr>
            </a:lvl9pPr>
          </a:lstStyle>
          <a:p>
            <a:pPr lvl="0" rtl="0"/>
            <a:r>
              <a:rPr lang="ja"/>
              <a:t>Click to edit Master text styles</a:t>
            </a:r>
          </a:p>
        </p:txBody>
      </p:sp>
      <p:sp>
        <p:nvSpPr>
          <p:cNvPr id="4" name="Date Placeholder 3"/>
          <p:cNvSpPr>
            <a:spLocks noGrp="1"/>
          </p:cNvSpPr>
          <p:nvPr>
            <p:ph type="dt" sz="half" idx="10"/>
          </p:nvPr>
        </p:nvSpPr>
        <p:spPr/>
        <p:txBody>
          <a:bodyPr rtlCol="0"/>
          <a:lstStyle/>
          <a:p>
            <a:pPr rtl="0"/>
            <a:fld id="{A05A5A72-CF4C-4AC2-BA70-66E548958846}" type="datetimeFigureOut">
              <a:rPr lang="en-US" smtClean="0"/>
              <a:t>6/14/2023</a:t>
            </a:fld>
            <a:endParaRPr lang="en-US" dirty="0"/>
          </a:p>
        </p:txBody>
      </p:sp>
      <p:sp>
        <p:nvSpPr>
          <p:cNvPr id="5" name="Footer Placeholder 4"/>
          <p:cNvSpPr>
            <a:spLocks noGrp="1"/>
          </p:cNvSpPr>
          <p:nvPr>
            <p:ph type="ftr" sz="quarter" idx="11"/>
          </p:nvPr>
        </p:nvSpPr>
        <p:spPr/>
        <p:txBody>
          <a:bodyPr rtlCol="0"/>
          <a:lstStyle/>
          <a:p>
            <a:pPr rtl="0"/>
            <a:endParaRPr lang="en-US" dirty="0"/>
          </a:p>
        </p:txBody>
      </p:sp>
      <p:sp>
        <p:nvSpPr>
          <p:cNvPr id="6" name="Slide Number Placeholder 5"/>
          <p:cNvSpPr>
            <a:spLocks noGrp="1"/>
          </p:cNvSpPr>
          <p:nvPr>
            <p:ph type="sldNum" sz="quarter" idx="12"/>
          </p:nvPr>
        </p:nvSpPr>
        <p:spPr/>
        <p:txBody>
          <a:bodyPr rtlCol="0"/>
          <a:lstStyle/>
          <a:p>
            <a:pPr rtl="0"/>
            <a:fld id="{0CD4F523-2E94-4640-B8E0-A3E260380AD0}" type="slidenum">
              <a:rPr lang="en-US" smtClean="0"/>
              <a:t>‹#›</a:t>
            </a:fld>
            <a:endParaRPr lang="en-US" dirty="0"/>
          </a:p>
        </p:txBody>
      </p:sp>
    </p:spTree>
    <p:extLst>
      <p:ext uri="{BB962C8B-B14F-4D97-AF65-F5344CB8AC3E}">
        <p14:creationId xmlns:p14="http://schemas.microsoft.com/office/powerpoint/2010/main" val="761497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ja"/>
              <a:t>Click to edit Master title style</a:t>
            </a:r>
            <a:endParaRPr lang="en-US" dirty="0"/>
          </a:p>
        </p:txBody>
      </p:sp>
      <p:sp>
        <p:nvSpPr>
          <p:cNvPr id="3" name="Content Placeholder 2"/>
          <p:cNvSpPr>
            <a:spLocks noGrp="1"/>
          </p:cNvSpPr>
          <p:nvPr>
            <p:ph sz="half" idx="1"/>
          </p:nvPr>
        </p:nvSpPr>
        <p:spPr>
          <a:xfrm>
            <a:off x="314325" y="1217083"/>
            <a:ext cx="1943100" cy="2900892"/>
          </a:xfrm>
        </p:spPr>
        <p:txBody>
          <a:bodyPr rtlCol="0"/>
          <a:lstStyle/>
          <a:p>
            <a:pPr lvl="0" rtl="0"/>
            <a:r>
              <a:rPr lang="ja"/>
              <a:t>Click to edit Master text styles</a:t>
            </a:r>
          </a:p>
          <a:p>
            <a:pPr lvl="1" rtl="0"/>
            <a:r>
              <a:rPr lang="ja"/>
              <a:t>Second level</a:t>
            </a:r>
          </a:p>
          <a:p>
            <a:pPr lvl="2" rtl="0"/>
            <a:r>
              <a:rPr lang="ja"/>
              <a:t>Third level</a:t>
            </a:r>
          </a:p>
          <a:p>
            <a:pPr lvl="3" rtl="0"/>
            <a:r>
              <a:rPr lang="ja"/>
              <a:t>Fourth level</a:t>
            </a:r>
          </a:p>
          <a:p>
            <a:pPr lvl="4" rtl="0"/>
            <a:r>
              <a:rPr lang="ja"/>
              <a:t>Fifth level</a:t>
            </a:r>
            <a:endParaRPr lang="en-US" dirty="0"/>
          </a:p>
        </p:txBody>
      </p:sp>
      <p:sp>
        <p:nvSpPr>
          <p:cNvPr id="4" name="Content Placeholder 3"/>
          <p:cNvSpPr>
            <a:spLocks noGrp="1"/>
          </p:cNvSpPr>
          <p:nvPr>
            <p:ph sz="half" idx="2"/>
          </p:nvPr>
        </p:nvSpPr>
        <p:spPr>
          <a:xfrm>
            <a:off x="2314575" y="1217083"/>
            <a:ext cx="1943100" cy="2900892"/>
          </a:xfrm>
        </p:spPr>
        <p:txBody>
          <a:bodyPr rtlCol="0"/>
          <a:lstStyle/>
          <a:p>
            <a:pPr lvl="0" rtl="0"/>
            <a:r>
              <a:rPr lang="ja"/>
              <a:t>Click to edit Master text styles</a:t>
            </a:r>
          </a:p>
          <a:p>
            <a:pPr lvl="1" rtl="0"/>
            <a:r>
              <a:rPr lang="ja"/>
              <a:t>Second level</a:t>
            </a:r>
          </a:p>
          <a:p>
            <a:pPr lvl="2" rtl="0"/>
            <a:r>
              <a:rPr lang="ja"/>
              <a:t>Third level</a:t>
            </a:r>
          </a:p>
          <a:p>
            <a:pPr lvl="3" rtl="0"/>
            <a:r>
              <a:rPr lang="ja"/>
              <a:t>Fourth level</a:t>
            </a:r>
          </a:p>
          <a:p>
            <a:pPr lvl="4" rtl="0"/>
            <a:r>
              <a:rPr lang="ja"/>
              <a:t>Fifth level</a:t>
            </a:r>
            <a:endParaRPr lang="en-US" dirty="0"/>
          </a:p>
        </p:txBody>
      </p:sp>
      <p:sp>
        <p:nvSpPr>
          <p:cNvPr id="5" name="Date Placeholder 4"/>
          <p:cNvSpPr>
            <a:spLocks noGrp="1"/>
          </p:cNvSpPr>
          <p:nvPr>
            <p:ph type="dt" sz="half" idx="10"/>
          </p:nvPr>
        </p:nvSpPr>
        <p:spPr/>
        <p:txBody>
          <a:bodyPr rtlCol="0"/>
          <a:lstStyle/>
          <a:p>
            <a:pPr rtl="0"/>
            <a:fld id="{A05A5A72-CF4C-4AC2-BA70-66E548958846}" type="datetimeFigureOut">
              <a:rPr lang="en-US" smtClean="0"/>
              <a:t>6/14/2023</a:t>
            </a:fld>
            <a:endParaRPr lang="en-US" dirty="0"/>
          </a:p>
        </p:txBody>
      </p:sp>
      <p:sp>
        <p:nvSpPr>
          <p:cNvPr id="6" name="Footer Placeholder 5"/>
          <p:cNvSpPr>
            <a:spLocks noGrp="1"/>
          </p:cNvSpPr>
          <p:nvPr>
            <p:ph type="ftr" sz="quarter" idx="11"/>
          </p:nvPr>
        </p:nvSpPr>
        <p:spPr/>
        <p:txBody>
          <a:bodyPr rtlCol="0"/>
          <a:lstStyle/>
          <a:p>
            <a:pPr rtl="0"/>
            <a:endParaRPr lang="en-US" dirty="0"/>
          </a:p>
        </p:txBody>
      </p:sp>
      <p:sp>
        <p:nvSpPr>
          <p:cNvPr id="7" name="Slide Number Placeholder 6"/>
          <p:cNvSpPr>
            <a:spLocks noGrp="1"/>
          </p:cNvSpPr>
          <p:nvPr>
            <p:ph type="sldNum" sz="quarter" idx="12"/>
          </p:nvPr>
        </p:nvSpPr>
        <p:spPr/>
        <p:txBody>
          <a:bodyPr rtlCol="0"/>
          <a:lstStyle/>
          <a:p>
            <a:pPr rtl="0"/>
            <a:fld id="{0CD4F523-2E94-4640-B8E0-A3E260380AD0}" type="slidenum">
              <a:rPr lang="en-US" smtClean="0"/>
              <a:t>‹#›</a:t>
            </a:fld>
            <a:endParaRPr lang="en-US" dirty="0"/>
          </a:p>
        </p:txBody>
      </p:sp>
    </p:spTree>
    <p:extLst>
      <p:ext uri="{BB962C8B-B14F-4D97-AF65-F5344CB8AC3E}">
        <p14:creationId xmlns:p14="http://schemas.microsoft.com/office/powerpoint/2010/main" val="562268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14921" y="243418"/>
            <a:ext cx="3943350" cy="883709"/>
          </a:xfrm>
        </p:spPr>
        <p:txBody>
          <a:bodyPr rtlCol="0"/>
          <a:lstStyle/>
          <a:p>
            <a:pPr rtl="0"/>
            <a:r>
              <a:rPr lang="ja"/>
              <a:t>Click to edit Master title style</a:t>
            </a:r>
            <a:endParaRPr lang="en-US" dirty="0"/>
          </a:p>
        </p:txBody>
      </p:sp>
      <p:sp>
        <p:nvSpPr>
          <p:cNvPr id="3" name="Text Placeholder 2"/>
          <p:cNvSpPr>
            <a:spLocks noGrp="1"/>
          </p:cNvSpPr>
          <p:nvPr>
            <p:ph type="body" idx="1"/>
          </p:nvPr>
        </p:nvSpPr>
        <p:spPr>
          <a:xfrm>
            <a:off x="314921" y="1120775"/>
            <a:ext cx="1934170" cy="549275"/>
          </a:xfrm>
        </p:spPr>
        <p:txBody>
          <a:bodyPr rtlCol="0"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rtl="0"/>
            <a:r>
              <a:rPr lang="ja"/>
              <a:t>Click to edit Master text styles</a:t>
            </a:r>
          </a:p>
        </p:txBody>
      </p:sp>
      <p:sp>
        <p:nvSpPr>
          <p:cNvPr id="4" name="Content Placeholder 3"/>
          <p:cNvSpPr>
            <a:spLocks noGrp="1"/>
          </p:cNvSpPr>
          <p:nvPr>
            <p:ph sz="half" idx="2"/>
          </p:nvPr>
        </p:nvSpPr>
        <p:spPr>
          <a:xfrm>
            <a:off x="314921" y="1670050"/>
            <a:ext cx="1934170" cy="2456392"/>
          </a:xfrm>
        </p:spPr>
        <p:txBody>
          <a:bodyPr rtlCol="0"/>
          <a:lstStyle/>
          <a:p>
            <a:pPr lvl="0" rtl="0"/>
            <a:r>
              <a:rPr lang="ja"/>
              <a:t>Click to edit Master text styles</a:t>
            </a:r>
          </a:p>
          <a:p>
            <a:pPr lvl="1" rtl="0"/>
            <a:r>
              <a:rPr lang="ja"/>
              <a:t>Second level</a:t>
            </a:r>
          </a:p>
          <a:p>
            <a:pPr lvl="2" rtl="0"/>
            <a:r>
              <a:rPr lang="ja"/>
              <a:t>Third level</a:t>
            </a:r>
          </a:p>
          <a:p>
            <a:pPr lvl="3" rtl="0"/>
            <a:r>
              <a:rPr lang="ja"/>
              <a:t>Fourth level</a:t>
            </a:r>
          </a:p>
          <a:p>
            <a:pPr lvl="4" rtl="0"/>
            <a:r>
              <a:rPr lang="ja"/>
              <a:t>Fifth level</a:t>
            </a:r>
            <a:endParaRPr lang="en-US" dirty="0"/>
          </a:p>
        </p:txBody>
      </p:sp>
      <p:sp>
        <p:nvSpPr>
          <p:cNvPr id="5" name="Text Placeholder 4"/>
          <p:cNvSpPr>
            <a:spLocks noGrp="1"/>
          </p:cNvSpPr>
          <p:nvPr>
            <p:ph type="body" sz="quarter" idx="3"/>
          </p:nvPr>
        </p:nvSpPr>
        <p:spPr>
          <a:xfrm>
            <a:off x="2314575" y="1120775"/>
            <a:ext cx="1943696" cy="549275"/>
          </a:xfrm>
        </p:spPr>
        <p:txBody>
          <a:bodyPr rtlCol="0"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rtl="0"/>
            <a:r>
              <a:rPr lang="ja"/>
              <a:t>Click to edit Master text styles</a:t>
            </a:r>
          </a:p>
        </p:txBody>
      </p:sp>
      <p:sp>
        <p:nvSpPr>
          <p:cNvPr id="6" name="Content Placeholder 5"/>
          <p:cNvSpPr>
            <a:spLocks noGrp="1"/>
          </p:cNvSpPr>
          <p:nvPr>
            <p:ph sz="quarter" idx="4"/>
          </p:nvPr>
        </p:nvSpPr>
        <p:spPr>
          <a:xfrm>
            <a:off x="2314575" y="1670050"/>
            <a:ext cx="1943696" cy="2456392"/>
          </a:xfrm>
        </p:spPr>
        <p:txBody>
          <a:bodyPr rtlCol="0"/>
          <a:lstStyle/>
          <a:p>
            <a:pPr lvl="0" rtl="0"/>
            <a:r>
              <a:rPr lang="ja"/>
              <a:t>Click to edit Master text styles</a:t>
            </a:r>
          </a:p>
          <a:p>
            <a:pPr lvl="1" rtl="0"/>
            <a:r>
              <a:rPr lang="ja"/>
              <a:t>Second level</a:t>
            </a:r>
          </a:p>
          <a:p>
            <a:pPr lvl="2" rtl="0"/>
            <a:r>
              <a:rPr lang="ja"/>
              <a:t>Third level</a:t>
            </a:r>
          </a:p>
          <a:p>
            <a:pPr lvl="3" rtl="0"/>
            <a:r>
              <a:rPr lang="ja"/>
              <a:t>Fourth level</a:t>
            </a:r>
          </a:p>
          <a:p>
            <a:pPr lvl="4" rtl="0"/>
            <a:r>
              <a:rPr lang="ja"/>
              <a:t>Fifth level</a:t>
            </a:r>
            <a:endParaRPr lang="en-US" dirty="0"/>
          </a:p>
        </p:txBody>
      </p:sp>
      <p:sp>
        <p:nvSpPr>
          <p:cNvPr id="7" name="Date Placeholder 6"/>
          <p:cNvSpPr>
            <a:spLocks noGrp="1"/>
          </p:cNvSpPr>
          <p:nvPr>
            <p:ph type="dt" sz="half" idx="10"/>
          </p:nvPr>
        </p:nvSpPr>
        <p:spPr/>
        <p:txBody>
          <a:bodyPr rtlCol="0"/>
          <a:lstStyle/>
          <a:p>
            <a:pPr rtl="0"/>
            <a:fld id="{A05A5A72-CF4C-4AC2-BA70-66E548958846}" type="datetimeFigureOut">
              <a:rPr lang="en-US" smtClean="0"/>
              <a:t>6/14/2023</a:t>
            </a:fld>
            <a:endParaRPr lang="en-US" dirty="0"/>
          </a:p>
        </p:txBody>
      </p:sp>
      <p:sp>
        <p:nvSpPr>
          <p:cNvPr id="8" name="Footer Placeholder 7"/>
          <p:cNvSpPr>
            <a:spLocks noGrp="1"/>
          </p:cNvSpPr>
          <p:nvPr>
            <p:ph type="ftr" sz="quarter" idx="11"/>
          </p:nvPr>
        </p:nvSpPr>
        <p:spPr/>
        <p:txBody>
          <a:bodyPr rtlCol="0"/>
          <a:lstStyle/>
          <a:p>
            <a:pPr rtl="0"/>
            <a:endParaRPr lang="en-US" dirty="0"/>
          </a:p>
        </p:txBody>
      </p:sp>
      <p:sp>
        <p:nvSpPr>
          <p:cNvPr id="9" name="Slide Number Placeholder 8"/>
          <p:cNvSpPr>
            <a:spLocks noGrp="1"/>
          </p:cNvSpPr>
          <p:nvPr>
            <p:ph type="sldNum" sz="quarter" idx="12"/>
          </p:nvPr>
        </p:nvSpPr>
        <p:spPr/>
        <p:txBody>
          <a:bodyPr rtlCol="0"/>
          <a:lstStyle/>
          <a:p>
            <a:pPr rtl="0"/>
            <a:fld id="{0CD4F523-2E94-4640-B8E0-A3E260380AD0}" type="slidenum">
              <a:rPr lang="en-US" smtClean="0"/>
              <a:t>‹#›</a:t>
            </a:fld>
            <a:endParaRPr lang="en-US" dirty="0"/>
          </a:p>
        </p:txBody>
      </p:sp>
    </p:spTree>
    <p:extLst>
      <p:ext uri="{BB962C8B-B14F-4D97-AF65-F5344CB8AC3E}">
        <p14:creationId xmlns:p14="http://schemas.microsoft.com/office/powerpoint/2010/main" val="809504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ja"/>
              <a:t>Click to edit Master title style</a:t>
            </a:r>
            <a:endParaRPr lang="en-US" dirty="0"/>
          </a:p>
        </p:txBody>
      </p:sp>
      <p:sp>
        <p:nvSpPr>
          <p:cNvPr id="3" name="Date Placeholder 2"/>
          <p:cNvSpPr>
            <a:spLocks noGrp="1"/>
          </p:cNvSpPr>
          <p:nvPr>
            <p:ph type="dt" sz="half" idx="10"/>
          </p:nvPr>
        </p:nvSpPr>
        <p:spPr/>
        <p:txBody>
          <a:bodyPr rtlCol="0"/>
          <a:lstStyle/>
          <a:p>
            <a:pPr rtl="0"/>
            <a:fld id="{A05A5A72-CF4C-4AC2-BA70-66E548958846}" type="datetimeFigureOut">
              <a:rPr lang="en-US" smtClean="0"/>
              <a:t>6/14/2023</a:t>
            </a:fld>
            <a:endParaRPr lang="en-US" dirty="0"/>
          </a:p>
        </p:txBody>
      </p:sp>
      <p:sp>
        <p:nvSpPr>
          <p:cNvPr id="4" name="Footer Placeholder 3"/>
          <p:cNvSpPr>
            <a:spLocks noGrp="1"/>
          </p:cNvSpPr>
          <p:nvPr>
            <p:ph type="ftr" sz="quarter" idx="11"/>
          </p:nvPr>
        </p:nvSpPr>
        <p:spPr/>
        <p:txBody>
          <a:bodyPr rtlCol="0"/>
          <a:lstStyle/>
          <a:p>
            <a:pPr rtl="0"/>
            <a:endParaRPr lang="en-US" dirty="0"/>
          </a:p>
        </p:txBody>
      </p:sp>
      <p:sp>
        <p:nvSpPr>
          <p:cNvPr id="5" name="Slide Number Placeholder 4"/>
          <p:cNvSpPr>
            <a:spLocks noGrp="1"/>
          </p:cNvSpPr>
          <p:nvPr>
            <p:ph type="sldNum" sz="quarter" idx="12"/>
          </p:nvPr>
        </p:nvSpPr>
        <p:spPr/>
        <p:txBody>
          <a:bodyPr rtlCol="0"/>
          <a:lstStyle/>
          <a:p>
            <a:pPr rtl="0"/>
            <a:fld id="{0CD4F523-2E94-4640-B8E0-A3E260380AD0}" type="slidenum">
              <a:rPr lang="en-US" smtClean="0"/>
              <a:t>‹#›</a:t>
            </a:fld>
            <a:endParaRPr lang="en-US" dirty="0"/>
          </a:p>
        </p:txBody>
      </p:sp>
    </p:spTree>
    <p:extLst>
      <p:ext uri="{BB962C8B-B14F-4D97-AF65-F5344CB8AC3E}">
        <p14:creationId xmlns:p14="http://schemas.microsoft.com/office/powerpoint/2010/main" val="1198142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fld id="{A05A5A72-CF4C-4AC2-BA70-66E548958846}" type="datetimeFigureOut">
              <a:rPr lang="en-US" smtClean="0"/>
              <a:t>6/14/2023</a:t>
            </a:fld>
            <a:endParaRPr lang="en-US" dirty="0"/>
          </a:p>
        </p:txBody>
      </p:sp>
      <p:sp>
        <p:nvSpPr>
          <p:cNvPr id="3" name="Footer Placeholder 2"/>
          <p:cNvSpPr>
            <a:spLocks noGrp="1"/>
          </p:cNvSpPr>
          <p:nvPr>
            <p:ph type="ftr" sz="quarter" idx="11"/>
          </p:nvPr>
        </p:nvSpPr>
        <p:spPr/>
        <p:txBody>
          <a:bodyPr rtlCol="0"/>
          <a:lstStyle/>
          <a:p>
            <a:pPr rtl="0"/>
            <a:endParaRPr lang="en-US" dirty="0"/>
          </a:p>
        </p:txBody>
      </p:sp>
      <p:sp>
        <p:nvSpPr>
          <p:cNvPr id="4" name="Slide Number Placeholder 3"/>
          <p:cNvSpPr>
            <a:spLocks noGrp="1"/>
          </p:cNvSpPr>
          <p:nvPr>
            <p:ph type="sldNum" sz="quarter" idx="12"/>
          </p:nvPr>
        </p:nvSpPr>
        <p:spPr/>
        <p:txBody>
          <a:bodyPr rtlCol="0"/>
          <a:lstStyle/>
          <a:p>
            <a:pPr rtl="0"/>
            <a:fld id="{0CD4F523-2E94-4640-B8E0-A3E260380AD0}" type="slidenum">
              <a:rPr lang="en-US" smtClean="0"/>
              <a:t>‹#›</a:t>
            </a:fld>
            <a:endParaRPr lang="en-US" dirty="0"/>
          </a:p>
        </p:txBody>
      </p:sp>
    </p:spTree>
    <p:extLst>
      <p:ext uri="{BB962C8B-B14F-4D97-AF65-F5344CB8AC3E}">
        <p14:creationId xmlns:p14="http://schemas.microsoft.com/office/powerpoint/2010/main" val="501639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4921" y="304800"/>
            <a:ext cx="1474589" cy="1066800"/>
          </a:xfrm>
        </p:spPr>
        <p:txBody>
          <a:bodyPr rtlCol="0" anchor="b"/>
          <a:lstStyle>
            <a:lvl1pPr>
              <a:defRPr sz="1600"/>
            </a:lvl1pPr>
          </a:lstStyle>
          <a:p>
            <a:pPr rtl="0"/>
            <a:r>
              <a:rPr lang="ja"/>
              <a:t>Click to edit Master title style</a:t>
            </a:r>
            <a:endParaRPr lang="en-US" dirty="0"/>
          </a:p>
        </p:txBody>
      </p:sp>
      <p:sp>
        <p:nvSpPr>
          <p:cNvPr id="3" name="Content Placeholder 2"/>
          <p:cNvSpPr>
            <a:spLocks noGrp="1"/>
          </p:cNvSpPr>
          <p:nvPr>
            <p:ph idx="1"/>
          </p:nvPr>
        </p:nvSpPr>
        <p:spPr>
          <a:xfrm>
            <a:off x="1943695" y="658285"/>
            <a:ext cx="2314575" cy="3249083"/>
          </a:xfrm>
        </p:spPr>
        <p:txBody>
          <a:bodyPr rtlCol="0"/>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rtl="0"/>
            <a:r>
              <a:rPr lang="ja"/>
              <a:t>Click to edit Master text styles</a:t>
            </a:r>
          </a:p>
          <a:p>
            <a:pPr lvl="1" rtl="0"/>
            <a:r>
              <a:rPr lang="ja"/>
              <a:t>Second level</a:t>
            </a:r>
          </a:p>
          <a:p>
            <a:pPr lvl="2" rtl="0"/>
            <a:r>
              <a:rPr lang="ja"/>
              <a:t>Third level</a:t>
            </a:r>
          </a:p>
          <a:p>
            <a:pPr lvl="3" rtl="0"/>
            <a:r>
              <a:rPr lang="ja"/>
              <a:t>Fourth level</a:t>
            </a:r>
          </a:p>
          <a:p>
            <a:pPr lvl="4" rtl="0"/>
            <a:r>
              <a:rPr lang="ja"/>
              <a:t>Fifth level</a:t>
            </a:r>
            <a:endParaRPr lang="en-US" dirty="0"/>
          </a:p>
        </p:txBody>
      </p:sp>
      <p:sp>
        <p:nvSpPr>
          <p:cNvPr id="4" name="Text Placeholder 3"/>
          <p:cNvSpPr>
            <a:spLocks noGrp="1"/>
          </p:cNvSpPr>
          <p:nvPr>
            <p:ph type="body" sz="half" idx="2"/>
          </p:nvPr>
        </p:nvSpPr>
        <p:spPr>
          <a:xfrm>
            <a:off x="314921" y="1371600"/>
            <a:ext cx="1474589" cy="2541059"/>
          </a:xfrm>
        </p:spPr>
        <p:txBody>
          <a:bodyPr rtlCol="0"/>
          <a:lstStyle>
            <a:lvl1pPr marL="0" indent="0">
              <a:buNone/>
              <a:defRPr sz="800"/>
            </a:lvl1pPr>
            <a:lvl2pPr marL="228600" indent="0">
              <a:buNone/>
              <a:defRPr sz="700"/>
            </a:lvl2pPr>
            <a:lvl3pPr marL="457200" indent="0">
              <a:buNone/>
              <a:defRPr sz="6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rtl="0"/>
            <a:r>
              <a:rPr lang="ja"/>
              <a:t>Click to edit Master text styles</a:t>
            </a:r>
          </a:p>
        </p:txBody>
      </p:sp>
      <p:sp>
        <p:nvSpPr>
          <p:cNvPr id="5" name="Date Placeholder 4"/>
          <p:cNvSpPr>
            <a:spLocks noGrp="1"/>
          </p:cNvSpPr>
          <p:nvPr>
            <p:ph type="dt" sz="half" idx="10"/>
          </p:nvPr>
        </p:nvSpPr>
        <p:spPr/>
        <p:txBody>
          <a:bodyPr rtlCol="0"/>
          <a:lstStyle/>
          <a:p>
            <a:pPr rtl="0"/>
            <a:fld id="{A05A5A72-CF4C-4AC2-BA70-66E548958846}" type="datetimeFigureOut">
              <a:rPr lang="en-US" smtClean="0"/>
              <a:t>6/14/2023</a:t>
            </a:fld>
            <a:endParaRPr lang="en-US" dirty="0"/>
          </a:p>
        </p:txBody>
      </p:sp>
      <p:sp>
        <p:nvSpPr>
          <p:cNvPr id="6" name="Footer Placeholder 5"/>
          <p:cNvSpPr>
            <a:spLocks noGrp="1"/>
          </p:cNvSpPr>
          <p:nvPr>
            <p:ph type="ftr" sz="quarter" idx="11"/>
          </p:nvPr>
        </p:nvSpPr>
        <p:spPr/>
        <p:txBody>
          <a:bodyPr rtlCol="0"/>
          <a:lstStyle/>
          <a:p>
            <a:pPr rtl="0"/>
            <a:endParaRPr lang="en-US" dirty="0"/>
          </a:p>
        </p:txBody>
      </p:sp>
      <p:sp>
        <p:nvSpPr>
          <p:cNvPr id="7" name="Slide Number Placeholder 6"/>
          <p:cNvSpPr>
            <a:spLocks noGrp="1"/>
          </p:cNvSpPr>
          <p:nvPr>
            <p:ph type="sldNum" sz="quarter" idx="12"/>
          </p:nvPr>
        </p:nvSpPr>
        <p:spPr/>
        <p:txBody>
          <a:bodyPr rtlCol="0"/>
          <a:lstStyle/>
          <a:p>
            <a:pPr rtl="0"/>
            <a:fld id="{0CD4F523-2E94-4640-B8E0-A3E260380AD0}" type="slidenum">
              <a:rPr lang="en-US" smtClean="0"/>
              <a:t>‹#›</a:t>
            </a:fld>
            <a:endParaRPr lang="en-US" dirty="0"/>
          </a:p>
        </p:txBody>
      </p:sp>
    </p:spTree>
    <p:extLst>
      <p:ext uri="{BB962C8B-B14F-4D97-AF65-F5344CB8AC3E}">
        <p14:creationId xmlns:p14="http://schemas.microsoft.com/office/powerpoint/2010/main" val="2016189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4921" y="304800"/>
            <a:ext cx="1474589" cy="1066800"/>
          </a:xfrm>
        </p:spPr>
        <p:txBody>
          <a:bodyPr rtlCol="0" anchor="b"/>
          <a:lstStyle>
            <a:lvl1pPr>
              <a:defRPr sz="1600"/>
            </a:lvl1pPr>
          </a:lstStyle>
          <a:p>
            <a:pPr rtl="0"/>
            <a:r>
              <a:rPr lang="ja"/>
              <a:t>Click to edit Master title style</a:t>
            </a:r>
            <a:endParaRPr lang="en-US" dirty="0"/>
          </a:p>
        </p:txBody>
      </p:sp>
      <p:sp>
        <p:nvSpPr>
          <p:cNvPr id="3" name="Picture Placeholder 2"/>
          <p:cNvSpPr>
            <a:spLocks noGrp="1" noChangeAspect="1"/>
          </p:cNvSpPr>
          <p:nvPr>
            <p:ph type="pic" idx="1"/>
          </p:nvPr>
        </p:nvSpPr>
        <p:spPr>
          <a:xfrm>
            <a:off x="1943695" y="658285"/>
            <a:ext cx="2314575" cy="3249083"/>
          </a:xfrm>
        </p:spPr>
        <p:txBody>
          <a:bodyPr rtlCol="0" anchor="t"/>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pPr rtl="0"/>
            <a:r>
              <a:rPr lang="ja"/>
              <a:t>Click icon to add picture</a:t>
            </a:r>
          </a:p>
        </p:txBody>
      </p:sp>
      <p:sp>
        <p:nvSpPr>
          <p:cNvPr id="4" name="Text Placeholder 3"/>
          <p:cNvSpPr>
            <a:spLocks noGrp="1"/>
          </p:cNvSpPr>
          <p:nvPr>
            <p:ph type="body" sz="half" idx="2"/>
          </p:nvPr>
        </p:nvSpPr>
        <p:spPr>
          <a:xfrm>
            <a:off x="314921" y="1371600"/>
            <a:ext cx="1474589" cy="2541059"/>
          </a:xfrm>
        </p:spPr>
        <p:txBody>
          <a:bodyPr rtlCol="0"/>
          <a:lstStyle>
            <a:lvl1pPr marL="0" indent="0">
              <a:buNone/>
              <a:defRPr sz="800"/>
            </a:lvl1pPr>
            <a:lvl2pPr marL="228600" indent="0">
              <a:buNone/>
              <a:defRPr sz="700"/>
            </a:lvl2pPr>
            <a:lvl3pPr marL="457200" indent="0">
              <a:buNone/>
              <a:defRPr sz="6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rtl="0"/>
            <a:r>
              <a:rPr lang="ja"/>
              <a:t>Click to edit Master text styles</a:t>
            </a:r>
          </a:p>
        </p:txBody>
      </p:sp>
      <p:sp>
        <p:nvSpPr>
          <p:cNvPr id="5" name="Date Placeholder 4"/>
          <p:cNvSpPr>
            <a:spLocks noGrp="1"/>
          </p:cNvSpPr>
          <p:nvPr>
            <p:ph type="dt" sz="half" idx="10"/>
          </p:nvPr>
        </p:nvSpPr>
        <p:spPr/>
        <p:txBody>
          <a:bodyPr rtlCol="0"/>
          <a:lstStyle/>
          <a:p>
            <a:pPr rtl="0"/>
            <a:fld id="{A05A5A72-CF4C-4AC2-BA70-66E548958846}" type="datetimeFigureOut">
              <a:rPr lang="en-US" smtClean="0"/>
              <a:t>6/14/2023</a:t>
            </a:fld>
            <a:endParaRPr lang="en-US" dirty="0"/>
          </a:p>
        </p:txBody>
      </p:sp>
      <p:sp>
        <p:nvSpPr>
          <p:cNvPr id="6" name="Footer Placeholder 5"/>
          <p:cNvSpPr>
            <a:spLocks noGrp="1"/>
          </p:cNvSpPr>
          <p:nvPr>
            <p:ph type="ftr" sz="quarter" idx="11"/>
          </p:nvPr>
        </p:nvSpPr>
        <p:spPr/>
        <p:txBody>
          <a:bodyPr rtlCol="0"/>
          <a:lstStyle/>
          <a:p>
            <a:pPr rtl="0"/>
            <a:endParaRPr lang="en-US" dirty="0"/>
          </a:p>
        </p:txBody>
      </p:sp>
      <p:sp>
        <p:nvSpPr>
          <p:cNvPr id="7" name="Slide Number Placeholder 6"/>
          <p:cNvSpPr>
            <a:spLocks noGrp="1"/>
          </p:cNvSpPr>
          <p:nvPr>
            <p:ph type="sldNum" sz="quarter" idx="12"/>
          </p:nvPr>
        </p:nvSpPr>
        <p:spPr/>
        <p:txBody>
          <a:bodyPr rtlCol="0"/>
          <a:lstStyle/>
          <a:p>
            <a:pPr rtl="0"/>
            <a:fld id="{0CD4F523-2E94-4640-B8E0-A3E260380AD0}" type="slidenum">
              <a:rPr lang="en-US" smtClean="0"/>
              <a:t>‹#›</a:t>
            </a:fld>
            <a:endParaRPr lang="en-US" dirty="0"/>
          </a:p>
        </p:txBody>
      </p:sp>
    </p:spTree>
    <p:extLst>
      <p:ext uri="{BB962C8B-B14F-4D97-AF65-F5344CB8AC3E}">
        <p14:creationId xmlns:p14="http://schemas.microsoft.com/office/powerpoint/2010/main" val="1197413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4325" y="243418"/>
            <a:ext cx="3943350" cy="883709"/>
          </a:xfrm>
          <a:prstGeom prst="rect">
            <a:avLst/>
          </a:prstGeom>
        </p:spPr>
        <p:txBody>
          <a:bodyPr vert="horz" lIns="91440" tIns="45720" rIns="91440" bIns="45720" rtlCol="0" anchor="ctr">
            <a:normAutofit/>
          </a:bodyPr>
          <a:lstStyle/>
          <a:p>
            <a:pPr rtl="0"/>
            <a:r>
              <a:rPr lang="ja"/>
              <a:t>Click to edit Master title style</a:t>
            </a:r>
            <a:endParaRPr lang="en-US" dirty="0"/>
          </a:p>
        </p:txBody>
      </p:sp>
      <p:sp>
        <p:nvSpPr>
          <p:cNvPr id="3" name="Text Placeholder 2"/>
          <p:cNvSpPr>
            <a:spLocks noGrp="1"/>
          </p:cNvSpPr>
          <p:nvPr>
            <p:ph type="body" idx="1"/>
          </p:nvPr>
        </p:nvSpPr>
        <p:spPr>
          <a:xfrm>
            <a:off x="314325" y="1217083"/>
            <a:ext cx="3943350" cy="2900892"/>
          </a:xfrm>
          <a:prstGeom prst="rect">
            <a:avLst/>
          </a:prstGeom>
        </p:spPr>
        <p:txBody>
          <a:bodyPr vert="horz" lIns="91440" tIns="45720" rIns="91440" bIns="45720" rtlCol="0">
            <a:normAutofit/>
          </a:bodyPr>
          <a:lstStyle/>
          <a:p>
            <a:pPr lvl="0" rtl="0"/>
            <a:r>
              <a:rPr lang="ja"/>
              <a:t>Click to edit Master text styles</a:t>
            </a:r>
          </a:p>
          <a:p>
            <a:pPr lvl="1" rtl="0"/>
            <a:r>
              <a:rPr lang="ja"/>
              <a:t>Second level</a:t>
            </a:r>
          </a:p>
          <a:p>
            <a:pPr lvl="2" rtl="0"/>
            <a:r>
              <a:rPr lang="ja"/>
              <a:t>Third level</a:t>
            </a:r>
          </a:p>
          <a:p>
            <a:pPr lvl="3" rtl="0"/>
            <a:r>
              <a:rPr lang="ja"/>
              <a:t>Fourth level</a:t>
            </a:r>
          </a:p>
          <a:p>
            <a:pPr lvl="4" rtl="0"/>
            <a:r>
              <a:rPr lang="ja"/>
              <a:t>Fifth level</a:t>
            </a:r>
            <a:endParaRPr lang="en-US" dirty="0"/>
          </a:p>
        </p:txBody>
      </p:sp>
      <p:sp>
        <p:nvSpPr>
          <p:cNvPr id="4" name="Date Placeholder 3"/>
          <p:cNvSpPr>
            <a:spLocks noGrp="1"/>
          </p:cNvSpPr>
          <p:nvPr>
            <p:ph type="dt" sz="half" idx="2"/>
          </p:nvPr>
        </p:nvSpPr>
        <p:spPr>
          <a:xfrm>
            <a:off x="314325" y="4237568"/>
            <a:ext cx="1028700" cy="243417"/>
          </a:xfrm>
          <a:prstGeom prst="rect">
            <a:avLst/>
          </a:prstGeom>
        </p:spPr>
        <p:txBody>
          <a:bodyPr vert="horz" lIns="91440" tIns="45720" rIns="91440" bIns="45720" rtlCol="0" anchor="ctr"/>
          <a:lstStyle>
            <a:lvl1pPr algn="l">
              <a:defRPr sz="600">
                <a:solidFill>
                  <a:schemeClr val="tx1">
                    <a:tint val="75000"/>
                  </a:schemeClr>
                </a:solidFill>
              </a:defRPr>
            </a:lvl1pPr>
          </a:lstStyle>
          <a:p>
            <a:pPr rtl="0"/>
            <a:fld id="{A05A5A72-CF4C-4AC2-BA70-66E548958846}" type="datetimeFigureOut">
              <a:rPr lang="en-US" smtClean="0"/>
              <a:t>6/14/2023</a:t>
            </a:fld>
            <a:endParaRPr lang="en-US" dirty="0"/>
          </a:p>
        </p:txBody>
      </p:sp>
      <p:sp>
        <p:nvSpPr>
          <p:cNvPr id="5" name="Footer Placeholder 4"/>
          <p:cNvSpPr>
            <a:spLocks noGrp="1"/>
          </p:cNvSpPr>
          <p:nvPr>
            <p:ph type="ftr" sz="quarter" idx="3"/>
          </p:nvPr>
        </p:nvSpPr>
        <p:spPr>
          <a:xfrm>
            <a:off x="1514475" y="4237568"/>
            <a:ext cx="1543050" cy="243417"/>
          </a:xfrm>
          <a:prstGeom prst="rect">
            <a:avLst/>
          </a:prstGeom>
        </p:spPr>
        <p:txBody>
          <a:bodyPr vert="horz" lIns="91440" tIns="45720" rIns="91440" bIns="45720" rtlCol="0" anchor="ctr"/>
          <a:lstStyle>
            <a:lvl1pPr algn="ctr">
              <a:defRPr sz="600">
                <a:solidFill>
                  <a:schemeClr val="tx1">
                    <a:tint val="75000"/>
                  </a:schemeClr>
                </a:solidFill>
              </a:defRPr>
            </a:lvl1pPr>
          </a:lstStyle>
          <a:p>
            <a:pPr rtl="0"/>
            <a:endParaRPr lang="en-US" dirty="0"/>
          </a:p>
        </p:txBody>
      </p:sp>
      <p:sp>
        <p:nvSpPr>
          <p:cNvPr id="6" name="Slide Number Placeholder 5"/>
          <p:cNvSpPr>
            <a:spLocks noGrp="1"/>
          </p:cNvSpPr>
          <p:nvPr>
            <p:ph type="sldNum" sz="quarter" idx="4"/>
          </p:nvPr>
        </p:nvSpPr>
        <p:spPr>
          <a:xfrm>
            <a:off x="3228975" y="4237568"/>
            <a:ext cx="1028700" cy="243417"/>
          </a:xfrm>
          <a:prstGeom prst="rect">
            <a:avLst/>
          </a:prstGeom>
        </p:spPr>
        <p:txBody>
          <a:bodyPr vert="horz" lIns="91440" tIns="45720" rIns="91440" bIns="45720" rtlCol="0" anchor="ctr"/>
          <a:lstStyle>
            <a:lvl1pPr algn="r">
              <a:defRPr sz="600">
                <a:solidFill>
                  <a:schemeClr val="tx1">
                    <a:tint val="75000"/>
                  </a:schemeClr>
                </a:solidFill>
              </a:defRPr>
            </a:lvl1pPr>
          </a:lstStyle>
          <a:p>
            <a:pPr rtl="0"/>
            <a:fld id="{0CD4F523-2E94-4640-B8E0-A3E260380AD0}" type="slidenum">
              <a:rPr lang="en-US" smtClean="0"/>
              <a:t>‹#›</a:t>
            </a:fld>
            <a:endParaRPr lang="en-US" dirty="0"/>
          </a:p>
        </p:txBody>
      </p:sp>
    </p:spTree>
    <p:extLst>
      <p:ext uri="{BB962C8B-B14F-4D97-AF65-F5344CB8AC3E}">
        <p14:creationId xmlns:p14="http://schemas.microsoft.com/office/powerpoint/2010/main" val="32620286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lnSpc>
          <a:spcPct val="90000"/>
        </a:lnSpc>
        <a:spcBef>
          <a:spcPct val="0"/>
        </a:spcBef>
        <a:buNone/>
        <a:defRPr sz="2200" kern="1200">
          <a:solidFill>
            <a:schemeClr val="tx1"/>
          </a:solidFill>
          <a:latin typeface="+mj-lt"/>
          <a:ea typeface="+mj-ea"/>
          <a:cs typeface="+mj-cs"/>
        </a:defRPr>
      </a:lvl1pPr>
    </p:titleStyle>
    <p:bodyStyle>
      <a:lvl1pPr marL="114300" indent="-114300" algn="l" defTabSz="4572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1pPr>
      <a:lvl2pPr marL="342900" indent="-114300" algn="l" defTabSz="457200" rtl="0" eaLnBrk="1" latinLnBrk="0" hangingPunct="1">
        <a:lnSpc>
          <a:spcPct val="90000"/>
        </a:lnSpc>
        <a:spcBef>
          <a:spcPts val="250"/>
        </a:spcBef>
        <a:buFont typeface="Arial" panose="020B0604020202020204" pitchFamily="34" charset="0"/>
        <a:buChar char="•"/>
        <a:defRPr sz="1200" kern="1200">
          <a:solidFill>
            <a:schemeClr val="tx1"/>
          </a:solidFill>
          <a:latin typeface="+mn-lt"/>
          <a:ea typeface="+mn-ea"/>
          <a:cs typeface="+mn-cs"/>
        </a:defRPr>
      </a:lvl2pPr>
      <a:lvl3pPr marL="571500" indent="-114300" algn="l" defTabSz="457200" rtl="0" eaLnBrk="1" latinLnBrk="0" hangingPunct="1">
        <a:lnSpc>
          <a:spcPct val="90000"/>
        </a:lnSpc>
        <a:spcBef>
          <a:spcPts val="250"/>
        </a:spcBef>
        <a:buFont typeface="Arial" panose="020B0604020202020204" pitchFamily="34" charset="0"/>
        <a:buChar char="•"/>
        <a:defRPr sz="1000" kern="1200">
          <a:solidFill>
            <a:schemeClr val="tx1"/>
          </a:solidFill>
          <a:latin typeface="+mn-lt"/>
          <a:ea typeface="+mn-ea"/>
          <a:cs typeface="+mn-cs"/>
        </a:defRPr>
      </a:lvl3pPr>
      <a:lvl4pPr marL="800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4pPr>
      <a:lvl5pPr marL="10287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5pPr>
      <a:lvl6pPr marL="12573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59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5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3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599B9-DFEE-4D91-14E4-8968421C89C0}"/>
              </a:ext>
            </a:extLst>
          </p:cNvPr>
          <p:cNvSpPr>
            <a:spLocks noGrp="1"/>
          </p:cNvSpPr>
          <p:nvPr>
            <p:ph type="title"/>
          </p:nvPr>
        </p:nvSpPr>
        <p:spPr/>
        <p:txBody>
          <a:bodyPr rtlCol="0">
            <a:noAutofit/>
          </a:bodyPr>
          <a:lstStyle/>
          <a:p>
            <a:r>
              <a:rPr lang="en-SG" altLang="ja" sz="1800" b="1" dirty="0">
                <a:latin typeface="Kozuka Gothic Pro B" panose="020B0800000000000000" pitchFamily="34" charset="-128"/>
                <a:ea typeface="Kozuka Gothic Pro B" panose="020B0800000000000000" pitchFamily="34" charset="-128"/>
              </a:rPr>
              <a:t>Psoriatic Disease Response Index (</a:t>
            </a:r>
            <a:r>
              <a:rPr lang="ja" sz="1800" b="1" dirty="0">
                <a:latin typeface="Kozuka Gothic Pro B" panose="020B0800000000000000" pitchFamily="34" charset="-128"/>
                <a:ea typeface="Kozuka Gothic Pro B" panose="020B0800000000000000" pitchFamily="34" charset="-128"/>
              </a:rPr>
              <a:t>乾癬対応指数</a:t>
            </a:r>
            <a:r>
              <a:rPr lang="en-US" altLang="ja" sz="1800" b="1" dirty="0">
                <a:latin typeface="Kozuka Gothic Pro B" panose="020B0800000000000000" pitchFamily="34" charset="-128"/>
                <a:ea typeface="Kozuka Gothic Pro B" panose="020B0800000000000000" pitchFamily="34" charset="-128"/>
              </a:rPr>
              <a:t>)</a:t>
            </a:r>
            <a:r>
              <a:rPr lang="ja" sz="1800" b="1" dirty="0">
                <a:latin typeface="Kozuka Gothic Pro B" panose="020B0800000000000000" pitchFamily="34" charset="-128"/>
                <a:ea typeface="Kozuka Gothic Pro B" panose="020B0800000000000000" pitchFamily="34" charset="-128"/>
              </a:rPr>
              <a:t> :</a:t>
            </a:r>
            <a:br>
              <a:rPr lang="en-US" sz="1800" b="1" dirty="0">
                <a:latin typeface="Kozuka Gothic Pro B" panose="020B0800000000000000" pitchFamily="34" charset="-128"/>
                <a:ea typeface="Kozuka Gothic Pro B" panose="020B0800000000000000" pitchFamily="34" charset="-128"/>
              </a:rPr>
            </a:br>
            <a:r>
              <a:rPr lang="ja" sz="1800" b="1" dirty="0">
                <a:latin typeface="Kozuka Gothic Pro B" panose="020B0800000000000000" pitchFamily="34" charset="-128"/>
                <a:ea typeface="Kozuka Gothic Pro B" panose="020B0800000000000000" pitchFamily="34" charset="-128"/>
              </a:rPr>
              <a:t>西太平洋地域</a:t>
            </a:r>
          </a:p>
        </p:txBody>
      </p:sp>
      <p:sp>
        <p:nvSpPr>
          <p:cNvPr id="3" name="Content Placeholder 2">
            <a:extLst>
              <a:ext uri="{FF2B5EF4-FFF2-40B4-BE49-F238E27FC236}">
                <a16:creationId xmlns:a16="http://schemas.microsoft.com/office/drawing/2014/main" id="{9EA9EA32-0F2E-985A-2468-17AE704836B6}"/>
              </a:ext>
            </a:extLst>
          </p:cNvPr>
          <p:cNvSpPr>
            <a:spLocks noGrp="1"/>
          </p:cNvSpPr>
          <p:nvPr>
            <p:ph idx="1"/>
          </p:nvPr>
        </p:nvSpPr>
        <p:spPr/>
        <p:txBody>
          <a:bodyPr rtlCol="0"/>
          <a:lstStyle/>
          <a:p>
            <a:pPr marL="0" indent="0" rtl="0">
              <a:buNone/>
            </a:pPr>
            <a:r>
              <a:rPr lang="ja" dirty="0">
                <a:latin typeface="Kozuka Gothic Pro R" panose="020B0400000000000000" pitchFamily="34" charset="-128"/>
                <a:ea typeface="Kozuka Gothic Pro R" panose="020B0400000000000000" pitchFamily="34" charset="-128"/>
              </a:rPr>
              <a:t>「PDRI (乾癬対応指数) – 西太平洋地域」の認知拡大を目指す推進活動にご参加いただきありがとうございます。 </a:t>
            </a:r>
          </a:p>
          <a:p>
            <a:pPr marL="0" indent="0" rtl="0">
              <a:buNone/>
            </a:pPr>
            <a:r>
              <a:rPr lang="ja" dirty="0">
                <a:latin typeface="Kozuka Gothic Pro R" panose="020B0400000000000000" pitchFamily="34" charset="-128"/>
                <a:ea typeface="Kozuka Gothic Pro R" panose="020B0400000000000000" pitchFamily="34" charset="-128"/>
              </a:rPr>
              <a:t>この</a:t>
            </a:r>
            <a:r>
              <a:rPr lang="en-US" altLang="ja" dirty="0">
                <a:latin typeface="Kozuka Gothic Pro R" panose="020B0400000000000000" pitchFamily="34" charset="-128"/>
                <a:ea typeface="Kozuka Gothic Pro R" panose="020B0400000000000000" pitchFamily="34" charset="-128"/>
              </a:rPr>
              <a:t> </a:t>
            </a:r>
            <a:r>
              <a:rPr lang="ja" dirty="0">
                <a:latin typeface="Kozuka Gothic Pro R" panose="020B0400000000000000" pitchFamily="34" charset="-128"/>
                <a:ea typeface="Kozuka Gothic Pro R" panose="020B0400000000000000" pitchFamily="34" charset="-128"/>
              </a:rPr>
              <a:t>PowerPoint</a:t>
            </a:r>
            <a:r>
              <a:rPr lang="en-US" altLang="ja" dirty="0">
                <a:latin typeface="Kozuka Gothic Pro R" panose="020B0400000000000000" pitchFamily="34" charset="-128"/>
                <a:ea typeface="Kozuka Gothic Pro R" panose="020B0400000000000000" pitchFamily="34" charset="-128"/>
              </a:rPr>
              <a:t> </a:t>
            </a:r>
            <a:r>
              <a:rPr lang="ja" dirty="0">
                <a:latin typeface="Kozuka Gothic Pro R" panose="020B0400000000000000" pitchFamily="34" charset="-128"/>
                <a:ea typeface="Kozuka Gothic Pro R" panose="020B0400000000000000" pitchFamily="34" charset="-128"/>
              </a:rPr>
              <a:t>では、様々なソーシャルメディアで当報告書の推進活動を行う際に役立つステップを解説します。 </a:t>
            </a:r>
          </a:p>
          <a:p>
            <a:pPr marL="0" indent="0" rtl="0">
              <a:buNone/>
            </a:pPr>
            <a:r>
              <a:rPr lang="ja" dirty="0">
                <a:latin typeface="Kozuka Gothic Pro R" panose="020B0400000000000000" pitchFamily="34" charset="-128"/>
                <a:ea typeface="Kozuka Gothic Pro R" panose="020B0400000000000000" pitchFamily="34" charset="-128"/>
              </a:rPr>
              <a:t>当報告書は</a:t>
            </a:r>
            <a:r>
              <a:rPr lang="en-US" altLang="ja" dirty="0">
                <a:latin typeface="Kozuka Gothic Pro R" panose="020B0400000000000000" pitchFamily="34" charset="-128"/>
                <a:ea typeface="Kozuka Gothic Pro R" panose="020B0400000000000000" pitchFamily="34" charset="-128"/>
              </a:rPr>
              <a:t> </a:t>
            </a:r>
            <a:r>
              <a:rPr lang="ja" dirty="0">
                <a:latin typeface="Kozuka Gothic Pro R" panose="020B0400000000000000" pitchFamily="34" charset="-128"/>
                <a:ea typeface="Kozuka Gothic Pro R" panose="020B0400000000000000" pitchFamily="34" charset="-128"/>
              </a:rPr>
              <a:t>2023</a:t>
            </a:r>
            <a:r>
              <a:rPr lang="en-US" altLang="ja" dirty="0">
                <a:latin typeface="Kozuka Gothic Pro R" panose="020B0400000000000000" pitchFamily="34" charset="-128"/>
                <a:ea typeface="Kozuka Gothic Pro R" panose="020B0400000000000000" pitchFamily="34" charset="-128"/>
              </a:rPr>
              <a:t> </a:t>
            </a:r>
            <a:r>
              <a:rPr lang="ja" dirty="0">
                <a:latin typeface="Kozuka Gothic Pro R" panose="020B0400000000000000" pitchFamily="34" charset="-128"/>
                <a:ea typeface="Kozuka Gothic Pro R" panose="020B0400000000000000" pitchFamily="34" charset="-128"/>
              </a:rPr>
              <a:t>年</a:t>
            </a:r>
            <a:r>
              <a:rPr lang="en-US" altLang="ja" dirty="0">
                <a:latin typeface="Kozuka Gothic Pro R" panose="020B0400000000000000" pitchFamily="34" charset="-128"/>
                <a:ea typeface="Kozuka Gothic Pro R" panose="020B0400000000000000" pitchFamily="34" charset="-128"/>
              </a:rPr>
              <a:t> </a:t>
            </a:r>
            <a:r>
              <a:rPr lang="ja" dirty="0">
                <a:latin typeface="Kozuka Gothic Pro R" panose="020B0400000000000000" pitchFamily="34" charset="-128"/>
                <a:ea typeface="Kozuka Gothic Pro R" panose="020B0400000000000000" pitchFamily="34" charset="-128"/>
              </a:rPr>
              <a:t>7</a:t>
            </a:r>
            <a:r>
              <a:rPr lang="en-US" altLang="ja" dirty="0">
                <a:latin typeface="Kozuka Gothic Pro R" panose="020B0400000000000000" pitchFamily="34" charset="-128"/>
                <a:ea typeface="Kozuka Gothic Pro R" panose="020B0400000000000000" pitchFamily="34" charset="-128"/>
              </a:rPr>
              <a:t> </a:t>
            </a:r>
            <a:r>
              <a:rPr lang="ja" dirty="0">
                <a:latin typeface="Kozuka Gothic Pro R" panose="020B0400000000000000" pitchFamily="34" charset="-128"/>
                <a:ea typeface="Kozuka Gothic Pro R" panose="020B0400000000000000" pitchFamily="34" charset="-128"/>
              </a:rPr>
              <a:t>月</a:t>
            </a:r>
            <a:r>
              <a:rPr lang="en-US" altLang="ja" dirty="0">
                <a:latin typeface="Kozuka Gothic Pro R" panose="020B0400000000000000" pitchFamily="34" charset="-128"/>
                <a:ea typeface="Kozuka Gothic Pro R" panose="020B0400000000000000" pitchFamily="34" charset="-128"/>
              </a:rPr>
              <a:t> </a:t>
            </a:r>
            <a:r>
              <a:rPr lang="ja" dirty="0">
                <a:latin typeface="Kozuka Gothic Pro R" panose="020B0400000000000000" pitchFamily="34" charset="-128"/>
                <a:ea typeface="Kozuka Gothic Pro R" panose="020B0400000000000000" pitchFamily="34" charset="-128"/>
              </a:rPr>
              <a:t>3</a:t>
            </a:r>
            <a:r>
              <a:rPr lang="en-US" altLang="ja" dirty="0">
                <a:latin typeface="Kozuka Gothic Pro R" panose="020B0400000000000000" pitchFamily="34" charset="-128"/>
                <a:ea typeface="Kozuka Gothic Pro R" panose="020B0400000000000000" pitchFamily="34" charset="-128"/>
              </a:rPr>
              <a:t> </a:t>
            </a:r>
            <a:r>
              <a:rPr lang="ja" dirty="0">
                <a:latin typeface="Kozuka Gothic Pro R" panose="020B0400000000000000" pitchFamily="34" charset="-128"/>
                <a:ea typeface="Kozuka Gothic Pro R" panose="020B0400000000000000" pitchFamily="34" charset="-128"/>
              </a:rPr>
              <a:t>日に公開される予定です。プレゼンテーションでは投稿用の画像とそれに添える文章の例をお見せしますが、どちらもニーズに合わせて自由に編集してください。</a:t>
            </a:r>
          </a:p>
        </p:txBody>
      </p:sp>
      <p:pic>
        <p:nvPicPr>
          <p:cNvPr id="5" name="Bildobjekt 4">
            <a:extLst>
              <a:ext uri="{FF2B5EF4-FFF2-40B4-BE49-F238E27FC236}">
                <a16:creationId xmlns:a16="http://schemas.microsoft.com/office/drawing/2014/main" id="{37907597-CC04-601D-EC38-388AC957A385}"/>
              </a:ext>
            </a:extLst>
          </p:cNvPr>
          <p:cNvPicPr>
            <a:picLocks noChangeAspect="1"/>
          </p:cNvPicPr>
          <p:nvPr/>
        </p:nvPicPr>
        <p:blipFill>
          <a:blip r:embed="rId3"/>
          <a:stretch>
            <a:fillRect/>
          </a:stretch>
        </p:blipFill>
        <p:spPr>
          <a:xfrm>
            <a:off x="1135027" y="3413758"/>
            <a:ext cx="1059321" cy="1056705"/>
          </a:xfrm>
          <a:prstGeom prst="rect">
            <a:avLst/>
          </a:prstGeom>
        </p:spPr>
      </p:pic>
      <p:pic>
        <p:nvPicPr>
          <p:cNvPr id="7" name="Bildobjekt 6">
            <a:extLst>
              <a:ext uri="{FF2B5EF4-FFF2-40B4-BE49-F238E27FC236}">
                <a16:creationId xmlns:a16="http://schemas.microsoft.com/office/drawing/2014/main" id="{4887C440-CD93-8267-9B8A-4B7B3B0AEDA8}"/>
              </a:ext>
            </a:extLst>
          </p:cNvPr>
          <p:cNvPicPr>
            <a:picLocks noChangeAspect="1"/>
          </p:cNvPicPr>
          <p:nvPr/>
        </p:nvPicPr>
        <p:blipFill>
          <a:blip r:embed="rId4"/>
          <a:stretch>
            <a:fillRect/>
          </a:stretch>
        </p:blipFill>
        <p:spPr>
          <a:xfrm>
            <a:off x="2377653" y="3413758"/>
            <a:ext cx="1059320" cy="1060626"/>
          </a:xfrm>
          <a:prstGeom prst="rect">
            <a:avLst/>
          </a:prstGeom>
        </p:spPr>
      </p:pic>
    </p:spTree>
    <p:custDataLst>
      <p:tags r:id="rId1"/>
    </p:custDataLst>
    <p:extLst>
      <p:ext uri="{BB962C8B-B14F-4D97-AF65-F5344CB8AC3E}">
        <p14:creationId xmlns:p14="http://schemas.microsoft.com/office/powerpoint/2010/main" val="2222383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599B9-DFEE-4D91-14E4-8968421C89C0}"/>
              </a:ext>
            </a:extLst>
          </p:cNvPr>
          <p:cNvSpPr>
            <a:spLocks noGrp="1"/>
          </p:cNvSpPr>
          <p:nvPr>
            <p:ph type="title"/>
          </p:nvPr>
        </p:nvSpPr>
        <p:spPr/>
        <p:txBody>
          <a:bodyPr rtlCol="0"/>
          <a:lstStyle/>
          <a:p>
            <a:pPr rtl="0"/>
            <a:r>
              <a:rPr lang="ja" b="1" dirty="0">
                <a:latin typeface="Kozuka Gothic Pro B" panose="020B0800000000000000" pitchFamily="34" charset="-128"/>
                <a:ea typeface="Kozuka Gothic Pro B" panose="020B0800000000000000" pitchFamily="34" charset="-128"/>
              </a:rPr>
              <a:t>画像に添える文章</a:t>
            </a:r>
            <a:r>
              <a:rPr lang="en-US" altLang="ja" b="1" dirty="0">
                <a:latin typeface="Kozuka Gothic Pro B" panose="020B0800000000000000" pitchFamily="34" charset="-128"/>
                <a:ea typeface="Kozuka Gothic Pro B" panose="020B0800000000000000" pitchFamily="34" charset="-128"/>
              </a:rPr>
              <a:t> </a:t>
            </a:r>
            <a:r>
              <a:rPr lang="ja" b="1" dirty="0">
                <a:latin typeface="Kozuka Gothic Pro B" panose="020B0800000000000000" pitchFamily="34" charset="-128"/>
                <a:ea typeface="Kozuka Gothic Pro B" panose="020B0800000000000000" pitchFamily="34" charset="-128"/>
              </a:rPr>
              <a:t>3</a:t>
            </a:r>
          </a:p>
        </p:txBody>
      </p:sp>
      <p:sp>
        <p:nvSpPr>
          <p:cNvPr id="3" name="Content Placeholder 2">
            <a:extLst>
              <a:ext uri="{FF2B5EF4-FFF2-40B4-BE49-F238E27FC236}">
                <a16:creationId xmlns:a16="http://schemas.microsoft.com/office/drawing/2014/main" id="{9EA9EA32-0F2E-985A-2468-17AE704836B6}"/>
              </a:ext>
            </a:extLst>
          </p:cNvPr>
          <p:cNvSpPr>
            <a:spLocks noGrp="1"/>
          </p:cNvSpPr>
          <p:nvPr>
            <p:ph idx="1"/>
          </p:nvPr>
        </p:nvSpPr>
        <p:spPr/>
        <p:txBody>
          <a:bodyPr rtlCol="0"/>
          <a:lstStyle/>
          <a:p>
            <a:pPr marL="0" indent="0" rtl="0">
              <a:lnSpc>
                <a:spcPct val="100000"/>
              </a:lnSpc>
              <a:buNone/>
            </a:pPr>
            <a:r>
              <a:rPr lang="ja" dirty="0">
                <a:latin typeface="Kozuka Gothic Pro R" panose="020B0400000000000000" pitchFamily="34" charset="-128"/>
                <a:ea typeface="Kozuka Gothic Pro R" panose="020B0400000000000000" pitchFamily="34" charset="-128"/>
              </a:rPr>
              <a:t>日本では「乾癬」の読みが「感染」と同じであることから、#psoriaticdisease (乾癬) を抱えている人の中には、皮膚の症状を隠すような服装や髪型をしなくてはならないと感じている人もいます。でも #psoriaticdisease (乾癬) は感染する病気ではありません！</a:t>
            </a:r>
          </a:p>
          <a:p>
            <a:pPr marL="0" indent="0" rtl="0">
              <a:lnSpc>
                <a:spcPct val="100000"/>
              </a:lnSpc>
              <a:buNone/>
            </a:pPr>
            <a:r>
              <a:rPr lang="ja" dirty="0">
                <a:latin typeface="Kozuka Gothic Pro R" panose="020B0400000000000000" pitchFamily="34" charset="-128"/>
                <a:ea typeface="Kozuka Gothic Pro R" panose="020B0400000000000000" pitchFamily="34" charset="-128"/>
              </a:rPr>
              <a:t>こちらから詳細をご覧ください: </a:t>
            </a:r>
            <a:r>
              <a:rPr lang="en-US" altLang="ja" dirty="0">
                <a:latin typeface="Kozuka Gothic Pro R" panose="020B0400000000000000" pitchFamily="34" charset="-128"/>
                <a:ea typeface="Kozuka Gothic Pro R" panose="020B0400000000000000" pitchFamily="34" charset="-128"/>
              </a:rPr>
              <a:t>                     </a:t>
            </a:r>
            <a:r>
              <a:rPr lang="ja" dirty="0">
                <a:latin typeface="Kozuka Gothic Pro R" panose="020B0400000000000000" pitchFamily="34" charset="-128"/>
                <a:ea typeface="Kozuka Gothic Pro R" panose="020B0400000000000000" pitchFamily="34" charset="-128"/>
              </a:rPr>
              <a:t>ifpa-pso.com/projects/psoriatic-disease-response-index </a:t>
            </a:r>
          </a:p>
          <a:p>
            <a:pPr marL="0" indent="0" rtl="0">
              <a:lnSpc>
                <a:spcPct val="100000"/>
              </a:lnSpc>
              <a:buNone/>
            </a:pPr>
            <a:r>
              <a:rPr lang="ja" dirty="0">
                <a:latin typeface="Kozuka Gothic Pro R" panose="020B0400000000000000" pitchFamily="34" charset="-128"/>
                <a:ea typeface="Kozuka Gothic Pro R" panose="020B0400000000000000" pitchFamily="34" charset="-128"/>
              </a:rPr>
              <a:t>#NCDs #psoriaticdisease</a:t>
            </a:r>
          </a:p>
          <a:p>
            <a:pPr marL="0" indent="0" rtl="0">
              <a:lnSpc>
                <a:spcPct val="100000"/>
              </a:lnSpc>
              <a:buNone/>
            </a:pPr>
            <a:endParaRPr lang="en-US" dirty="0">
              <a:latin typeface="Kozuka Gothic Pro R" panose="020B0400000000000000" pitchFamily="34" charset="-128"/>
              <a:ea typeface="Kozuka Gothic Pro R" panose="020B0400000000000000" pitchFamily="34" charset="-128"/>
            </a:endParaRPr>
          </a:p>
        </p:txBody>
      </p:sp>
    </p:spTree>
    <p:custDataLst>
      <p:tags r:id="rId1"/>
    </p:custDataLst>
    <p:extLst>
      <p:ext uri="{BB962C8B-B14F-4D97-AF65-F5344CB8AC3E}">
        <p14:creationId xmlns:p14="http://schemas.microsoft.com/office/powerpoint/2010/main" val="1669021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BC08AE-0CA9-106D-6748-23E25EE7E9A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4572000" cy="4572000"/>
          </a:xfrm>
          <a:prstGeom prst="rect">
            <a:avLst/>
          </a:prstGeom>
        </p:spPr>
      </p:pic>
      <p:sp>
        <p:nvSpPr>
          <p:cNvPr id="6" name="TextBox 5">
            <a:extLst>
              <a:ext uri="{FF2B5EF4-FFF2-40B4-BE49-F238E27FC236}">
                <a16:creationId xmlns:a16="http://schemas.microsoft.com/office/drawing/2014/main" id="{10A62772-B723-BFCC-89A4-81B2BCD32104}"/>
              </a:ext>
            </a:extLst>
          </p:cNvPr>
          <p:cNvSpPr txBox="1"/>
          <p:nvPr/>
        </p:nvSpPr>
        <p:spPr>
          <a:xfrm>
            <a:off x="884903" y="1485781"/>
            <a:ext cx="2802194" cy="1631216"/>
          </a:xfrm>
          <a:prstGeom prst="rect">
            <a:avLst/>
          </a:prstGeom>
          <a:noFill/>
        </p:spPr>
        <p:txBody>
          <a:bodyPr wrap="square" rtlCol="0">
            <a:spAutoFit/>
          </a:bodyPr>
          <a:lstStyle/>
          <a:p>
            <a:pPr algn="ctr" rtl="0"/>
            <a:r>
              <a:rPr lang="ja" sz="2000" dirty="0">
                <a:solidFill>
                  <a:schemeClr val="bg1"/>
                </a:solidFill>
                <a:effectLst/>
                <a:latin typeface="Kozuka Gothic Pro R" panose="020B0400000000000000" pitchFamily="34" charset="-128"/>
                <a:ea typeface="Kozuka Gothic Pro R" panose="020B0400000000000000" pitchFamily="34" charset="-128"/>
                <a:cs typeface="Times New Roman" panose="02020603050405020304" pitchFamily="18" charset="0"/>
              </a:rPr>
              <a:t>僻地に住んでいる患</a:t>
            </a:r>
            <a:r>
              <a:rPr lang="en-US" altLang="ja" sz="2000" dirty="0">
                <a:solidFill>
                  <a:schemeClr val="bg1"/>
                </a:solidFill>
                <a:effectLst/>
                <a:latin typeface="Kozuka Gothic Pro R" panose="020B0400000000000000" pitchFamily="34" charset="-128"/>
                <a:ea typeface="Kozuka Gothic Pro R" panose="020B0400000000000000" pitchFamily="34" charset="-128"/>
                <a:cs typeface="Times New Roman" panose="02020603050405020304" pitchFamily="18" charset="0"/>
              </a:rPr>
              <a:t>   </a:t>
            </a:r>
            <a:r>
              <a:rPr lang="ja" sz="2000" dirty="0">
                <a:solidFill>
                  <a:schemeClr val="bg1"/>
                </a:solidFill>
                <a:effectLst/>
                <a:latin typeface="Kozuka Gothic Pro R" panose="020B0400000000000000" pitchFamily="34" charset="-128"/>
                <a:ea typeface="Kozuka Gothic Pro R" panose="020B0400000000000000" pitchFamily="34" charset="-128"/>
                <a:cs typeface="Times New Roman" panose="02020603050405020304" pitchFamily="18" charset="0"/>
              </a:rPr>
              <a:t>者さんにとっては、</a:t>
            </a:r>
            <a:r>
              <a:rPr lang="en-US" altLang="ja" sz="2000" dirty="0">
                <a:solidFill>
                  <a:schemeClr val="bg1"/>
                </a:solidFill>
                <a:effectLst/>
                <a:latin typeface="Kozuka Gothic Pro R" panose="020B0400000000000000" pitchFamily="34" charset="-128"/>
                <a:ea typeface="Kozuka Gothic Pro R" panose="020B0400000000000000" pitchFamily="34" charset="-128"/>
                <a:cs typeface="Times New Roman" panose="02020603050405020304" pitchFamily="18" charset="0"/>
              </a:rPr>
              <a:t>   </a:t>
            </a:r>
            <a:r>
              <a:rPr lang="ja" sz="2000" dirty="0">
                <a:solidFill>
                  <a:schemeClr val="bg1"/>
                </a:solidFill>
                <a:effectLst/>
                <a:latin typeface="Kozuka Gothic Pro R" panose="020B0400000000000000" pitchFamily="34" charset="-128"/>
                <a:ea typeface="Kozuka Gothic Pro R" panose="020B0400000000000000" pitchFamily="34" charset="-128"/>
                <a:cs typeface="Times New Roman" panose="02020603050405020304" pitchFamily="18" charset="0"/>
              </a:rPr>
              <a:t>地域の一般開業医に研修を提供することが、大きな助けになります。</a:t>
            </a:r>
            <a:endParaRPr lang="en-US" sz="2000" dirty="0">
              <a:solidFill>
                <a:schemeClr val="bg1"/>
              </a:solidFill>
              <a:latin typeface="Kozuka Gothic Pro R" panose="020B0400000000000000" pitchFamily="34" charset="-128"/>
              <a:ea typeface="Kozuka Gothic Pro R" panose="020B0400000000000000" pitchFamily="34" charset="-128"/>
            </a:endParaRPr>
          </a:p>
        </p:txBody>
      </p:sp>
    </p:spTree>
    <p:custDataLst>
      <p:tags r:id="rId1"/>
    </p:custDataLst>
    <p:extLst>
      <p:ext uri="{BB962C8B-B14F-4D97-AF65-F5344CB8AC3E}">
        <p14:creationId xmlns:p14="http://schemas.microsoft.com/office/powerpoint/2010/main" val="1234836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599B9-DFEE-4D91-14E4-8968421C89C0}"/>
              </a:ext>
            </a:extLst>
          </p:cNvPr>
          <p:cNvSpPr>
            <a:spLocks noGrp="1"/>
          </p:cNvSpPr>
          <p:nvPr>
            <p:ph type="title"/>
          </p:nvPr>
        </p:nvSpPr>
        <p:spPr/>
        <p:txBody>
          <a:bodyPr rtlCol="0"/>
          <a:lstStyle/>
          <a:p>
            <a:pPr rtl="0"/>
            <a:r>
              <a:rPr lang="ja" b="1" dirty="0">
                <a:latin typeface="Kozuka Gothic Pro B" panose="020B0800000000000000" pitchFamily="34" charset="-128"/>
                <a:ea typeface="Kozuka Gothic Pro B" panose="020B0800000000000000" pitchFamily="34" charset="-128"/>
              </a:rPr>
              <a:t>画像に添える文章</a:t>
            </a:r>
            <a:r>
              <a:rPr lang="en-US" altLang="ja" b="1" dirty="0">
                <a:latin typeface="Kozuka Gothic Pro B" panose="020B0800000000000000" pitchFamily="34" charset="-128"/>
                <a:ea typeface="Kozuka Gothic Pro B" panose="020B0800000000000000" pitchFamily="34" charset="-128"/>
              </a:rPr>
              <a:t> </a:t>
            </a:r>
            <a:r>
              <a:rPr lang="ja" b="1" dirty="0">
                <a:latin typeface="Kozuka Gothic Pro B" panose="020B0800000000000000" pitchFamily="34" charset="-128"/>
                <a:ea typeface="Kozuka Gothic Pro B" panose="020B0800000000000000" pitchFamily="34" charset="-128"/>
              </a:rPr>
              <a:t>4</a:t>
            </a:r>
          </a:p>
        </p:txBody>
      </p:sp>
      <p:sp>
        <p:nvSpPr>
          <p:cNvPr id="3" name="Content Placeholder 2">
            <a:extLst>
              <a:ext uri="{FF2B5EF4-FFF2-40B4-BE49-F238E27FC236}">
                <a16:creationId xmlns:a16="http://schemas.microsoft.com/office/drawing/2014/main" id="{9EA9EA32-0F2E-985A-2468-17AE704836B6}"/>
              </a:ext>
            </a:extLst>
          </p:cNvPr>
          <p:cNvSpPr>
            <a:spLocks noGrp="1"/>
          </p:cNvSpPr>
          <p:nvPr>
            <p:ph idx="1"/>
          </p:nvPr>
        </p:nvSpPr>
        <p:spPr/>
        <p:txBody>
          <a:bodyPr rtlCol="0"/>
          <a:lstStyle/>
          <a:p>
            <a:pPr marL="0" indent="0" rtl="0">
              <a:lnSpc>
                <a:spcPct val="100000"/>
              </a:lnSpc>
              <a:buNone/>
            </a:pPr>
            <a:r>
              <a:rPr lang="ja" dirty="0">
                <a:latin typeface="Kozuka Gothic Pro R" panose="020B0400000000000000" pitchFamily="34" charset="-128"/>
                <a:ea typeface="Kozuka Gothic Pro R" panose="020B0400000000000000" pitchFamily="34" charset="-128"/>
              </a:rPr>
              <a:t>一般開業医向け #psoriaticdisease (乾癬) 関連研修へのアクセスは、国や地域の医療制度によって異なります。医師に知識がない場合は診断ミスや効果のない治療につながる可能性があり、効果のない治療を長期間受け続け、併存疾患と乾癬との関係性に気付けないままでいることもあります。こちらから詳細をご覧ください: ifpa-pso.com/projects/psoriatic-disease-response-index </a:t>
            </a:r>
          </a:p>
          <a:p>
            <a:pPr marL="0" indent="0" rtl="0">
              <a:lnSpc>
                <a:spcPct val="100000"/>
              </a:lnSpc>
              <a:buNone/>
            </a:pPr>
            <a:r>
              <a:rPr lang="ja" dirty="0">
                <a:latin typeface="Kozuka Gothic Pro R" panose="020B0400000000000000" pitchFamily="34" charset="-128"/>
                <a:ea typeface="Kozuka Gothic Pro R" panose="020B0400000000000000" pitchFamily="34" charset="-128"/>
              </a:rPr>
              <a:t>#UHC #NCDs #HealthForAll #psoriaticdisease</a:t>
            </a:r>
          </a:p>
          <a:p>
            <a:pPr marL="0" indent="0" rtl="0">
              <a:lnSpc>
                <a:spcPct val="100000"/>
              </a:lnSpc>
              <a:buNone/>
            </a:pPr>
            <a:endParaRPr lang="en-US" dirty="0">
              <a:latin typeface="Kozuka Gothic Pro R" panose="020B0400000000000000" pitchFamily="34" charset="-128"/>
              <a:ea typeface="Kozuka Gothic Pro R" panose="020B0400000000000000" pitchFamily="34" charset="-128"/>
            </a:endParaRPr>
          </a:p>
        </p:txBody>
      </p:sp>
    </p:spTree>
    <p:custDataLst>
      <p:tags r:id="rId1"/>
    </p:custDataLst>
    <p:extLst>
      <p:ext uri="{BB962C8B-B14F-4D97-AF65-F5344CB8AC3E}">
        <p14:creationId xmlns:p14="http://schemas.microsoft.com/office/powerpoint/2010/main" val="2385235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BC08AE-0CA9-106D-6748-23E25EE7E9A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4572000" cy="4572000"/>
          </a:xfrm>
          <a:prstGeom prst="rect">
            <a:avLst/>
          </a:prstGeom>
        </p:spPr>
      </p:pic>
      <p:sp>
        <p:nvSpPr>
          <p:cNvPr id="6" name="TextBox 5">
            <a:extLst>
              <a:ext uri="{FF2B5EF4-FFF2-40B4-BE49-F238E27FC236}">
                <a16:creationId xmlns:a16="http://schemas.microsoft.com/office/drawing/2014/main" id="{10A62772-B723-BFCC-89A4-81B2BCD32104}"/>
              </a:ext>
            </a:extLst>
          </p:cNvPr>
          <p:cNvSpPr txBox="1"/>
          <p:nvPr/>
        </p:nvSpPr>
        <p:spPr>
          <a:xfrm>
            <a:off x="934720" y="1316504"/>
            <a:ext cx="2702560" cy="1631216"/>
          </a:xfrm>
          <a:prstGeom prst="rect">
            <a:avLst/>
          </a:prstGeom>
          <a:noFill/>
        </p:spPr>
        <p:txBody>
          <a:bodyPr wrap="square" rtlCol="0">
            <a:spAutoFit/>
          </a:bodyPr>
          <a:lstStyle/>
          <a:p>
            <a:pPr algn="ctr" rtl="0"/>
            <a:r>
              <a:rPr lang="ja" sz="2000" dirty="0">
                <a:solidFill>
                  <a:schemeClr val="bg1"/>
                </a:solidFill>
                <a:effectLst/>
                <a:latin typeface="Kozuka Gothic Pro R" panose="020B0400000000000000" pitchFamily="34" charset="-128"/>
                <a:ea typeface="Kozuka Gothic Pro R" panose="020B0400000000000000" pitchFamily="34" charset="-128"/>
                <a:cs typeface="Times New Roman" panose="02020603050405020304" pitchFamily="18" charset="0"/>
              </a:rPr>
              <a:t>医療機関によって臨床業務にガイドラインが導入されると、</a:t>
            </a:r>
            <a:r>
              <a:rPr lang="ja" sz="2000" b="1" dirty="0">
                <a:solidFill>
                  <a:schemeClr val="accent1"/>
                </a:solidFill>
                <a:effectLst/>
                <a:latin typeface="Kozuka Gothic Pro R" panose="020B0400000000000000" pitchFamily="34" charset="-128"/>
                <a:ea typeface="Kozuka Gothic Pro R" panose="020B0400000000000000" pitchFamily="34" charset="-128"/>
                <a:cs typeface="Times New Roman" panose="02020603050405020304" pitchFamily="18" charset="0"/>
              </a:rPr>
              <a:t>医療ケアの質が向上します</a:t>
            </a:r>
            <a:endParaRPr lang="en-US" sz="2000" b="1" dirty="0">
              <a:solidFill>
                <a:schemeClr val="accent1"/>
              </a:solidFill>
              <a:latin typeface="Kozuka Gothic Pro R" panose="020B0400000000000000" pitchFamily="34" charset="-128"/>
              <a:ea typeface="Kozuka Gothic Pro R" panose="020B0400000000000000" pitchFamily="34" charset="-128"/>
            </a:endParaRPr>
          </a:p>
        </p:txBody>
      </p:sp>
    </p:spTree>
    <p:custDataLst>
      <p:tags r:id="rId1"/>
    </p:custDataLst>
    <p:extLst>
      <p:ext uri="{BB962C8B-B14F-4D97-AF65-F5344CB8AC3E}">
        <p14:creationId xmlns:p14="http://schemas.microsoft.com/office/powerpoint/2010/main" val="3533681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599B9-DFEE-4D91-14E4-8968421C89C0}"/>
              </a:ext>
            </a:extLst>
          </p:cNvPr>
          <p:cNvSpPr>
            <a:spLocks noGrp="1"/>
          </p:cNvSpPr>
          <p:nvPr>
            <p:ph type="title"/>
          </p:nvPr>
        </p:nvSpPr>
        <p:spPr/>
        <p:txBody>
          <a:bodyPr rtlCol="0"/>
          <a:lstStyle/>
          <a:p>
            <a:pPr rtl="0"/>
            <a:r>
              <a:rPr lang="ja" b="1" dirty="0">
                <a:latin typeface="Kozuka Gothic Pro B" panose="020B0800000000000000" pitchFamily="34" charset="-128"/>
                <a:ea typeface="Kozuka Gothic Pro B" panose="020B0800000000000000" pitchFamily="34" charset="-128"/>
              </a:rPr>
              <a:t>画像に添える文章</a:t>
            </a:r>
            <a:r>
              <a:rPr lang="en-US" altLang="ja" b="1" dirty="0">
                <a:latin typeface="Kozuka Gothic Pro B" panose="020B0800000000000000" pitchFamily="34" charset="-128"/>
                <a:ea typeface="Kozuka Gothic Pro B" panose="020B0800000000000000" pitchFamily="34" charset="-128"/>
              </a:rPr>
              <a:t> </a:t>
            </a:r>
            <a:r>
              <a:rPr lang="ja" b="1" dirty="0">
                <a:latin typeface="Kozuka Gothic Pro B" panose="020B0800000000000000" pitchFamily="34" charset="-128"/>
                <a:ea typeface="Kozuka Gothic Pro B" panose="020B0800000000000000" pitchFamily="34" charset="-128"/>
              </a:rPr>
              <a:t>5</a:t>
            </a:r>
          </a:p>
        </p:txBody>
      </p:sp>
      <p:sp>
        <p:nvSpPr>
          <p:cNvPr id="3" name="Content Placeholder 2">
            <a:extLst>
              <a:ext uri="{FF2B5EF4-FFF2-40B4-BE49-F238E27FC236}">
                <a16:creationId xmlns:a16="http://schemas.microsoft.com/office/drawing/2014/main" id="{9EA9EA32-0F2E-985A-2468-17AE704836B6}"/>
              </a:ext>
            </a:extLst>
          </p:cNvPr>
          <p:cNvSpPr>
            <a:spLocks noGrp="1"/>
          </p:cNvSpPr>
          <p:nvPr>
            <p:ph idx="1"/>
          </p:nvPr>
        </p:nvSpPr>
        <p:spPr/>
        <p:txBody>
          <a:bodyPr rtlCol="0"/>
          <a:lstStyle/>
          <a:p>
            <a:pPr marL="0" indent="0" rtl="0">
              <a:lnSpc>
                <a:spcPct val="100000"/>
              </a:lnSpc>
              <a:buNone/>
            </a:pPr>
            <a:r>
              <a:rPr lang="ja" dirty="0">
                <a:latin typeface="Kozuka Gothic Pro R" panose="020B0400000000000000" pitchFamily="34" charset="-128"/>
                <a:ea typeface="Kozuka Gothic Pro R" panose="020B0400000000000000" pitchFamily="34" charset="-128"/>
              </a:rPr>
              <a:t>公立病院や私立病院は、#psoriaticdisease</a:t>
            </a:r>
            <a:r>
              <a:rPr lang="en-US" altLang="ja" dirty="0">
                <a:latin typeface="Kozuka Gothic Pro R" panose="020B0400000000000000" pitchFamily="34" charset="-128"/>
                <a:ea typeface="Kozuka Gothic Pro R" panose="020B0400000000000000" pitchFamily="34" charset="-128"/>
              </a:rPr>
              <a:t>      </a:t>
            </a:r>
            <a:r>
              <a:rPr lang="ja" dirty="0">
                <a:latin typeface="Kozuka Gothic Pro R" panose="020B0400000000000000" pitchFamily="34" charset="-128"/>
                <a:ea typeface="Kozuka Gothic Pro R" panose="020B0400000000000000" pitchFamily="34" charset="-128"/>
              </a:rPr>
              <a:t> (乾癬) に関するガイドラインを策定し、</a:t>
            </a:r>
            <a:r>
              <a:rPr lang="en-US" altLang="ja" dirty="0">
                <a:latin typeface="Kozuka Gothic Pro R" panose="020B0400000000000000" pitchFamily="34" charset="-128"/>
                <a:ea typeface="Kozuka Gothic Pro R" panose="020B0400000000000000" pitchFamily="34" charset="-128"/>
              </a:rPr>
              <a:t>                </a:t>
            </a:r>
            <a:r>
              <a:rPr lang="ja" dirty="0">
                <a:latin typeface="Kozuka Gothic Pro R" panose="020B0400000000000000" pitchFamily="34" charset="-128"/>
                <a:ea typeface="Kozuka Gothic Pro R" panose="020B0400000000000000" pitchFamily="34" charset="-128"/>
              </a:rPr>
              <a:t>導入・推進に努めるべきです。</a:t>
            </a:r>
            <a:r>
              <a:rPr lang="en-US" altLang="ja" dirty="0">
                <a:latin typeface="Kozuka Gothic Pro R" panose="020B0400000000000000" pitchFamily="34" charset="-128"/>
                <a:ea typeface="Kozuka Gothic Pro R" panose="020B0400000000000000" pitchFamily="34" charset="-128"/>
              </a:rPr>
              <a:t>                             </a:t>
            </a:r>
            <a:r>
              <a:rPr lang="ja" dirty="0">
                <a:latin typeface="Kozuka Gothic Pro R" panose="020B0400000000000000" pitchFamily="34" charset="-128"/>
                <a:ea typeface="Kozuka Gothic Pro R" panose="020B0400000000000000" pitchFamily="34" charset="-128"/>
              </a:rPr>
              <a:t>こちらから詳細をご覧ください: </a:t>
            </a:r>
            <a:r>
              <a:rPr lang="en-US" altLang="ja" dirty="0">
                <a:latin typeface="Kozuka Gothic Pro R" panose="020B0400000000000000" pitchFamily="34" charset="-128"/>
                <a:ea typeface="Kozuka Gothic Pro R" panose="020B0400000000000000" pitchFamily="34" charset="-128"/>
              </a:rPr>
              <a:t>                                </a:t>
            </a:r>
            <a:r>
              <a:rPr lang="ja" dirty="0">
                <a:latin typeface="Kozuka Gothic Pro R" panose="020B0400000000000000" pitchFamily="34" charset="-128"/>
                <a:ea typeface="Kozuka Gothic Pro R" panose="020B0400000000000000" pitchFamily="34" charset="-128"/>
              </a:rPr>
              <a:t>ifpa-pso.com/projects/psoriatic-disease-response-index</a:t>
            </a:r>
          </a:p>
          <a:p>
            <a:pPr marL="0" indent="0" rtl="0">
              <a:lnSpc>
                <a:spcPct val="100000"/>
              </a:lnSpc>
              <a:buNone/>
            </a:pPr>
            <a:r>
              <a:rPr lang="ja" dirty="0">
                <a:latin typeface="Kozuka Gothic Pro R" panose="020B0400000000000000" pitchFamily="34" charset="-128"/>
                <a:ea typeface="Kozuka Gothic Pro R" panose="020B0400000000000000" pitchFamily="34" charset="-128"/>
              </a:rPr>
              <a:t>#NCDs #psoriaticdisease</a:t>
            </a:r>
          </a:p>
          <a:p>
            <a:pPr marL="0" indent="0" rtl="0">
              <a:lnSpc>
                <a:spcPct val="100000"/>
              </a:lnSpc>
              <a:buNone/>
            </a:pPr>
            <a:endParaRPr lang="en-US" dirty="0">
              <a:latin typeface="Kozuka Gothic Pro R" panose="020B0400000000000000" pitchFamily="34" charset="-128"/>
              <a:ea typeface="Kozuka Gothic Pro R" panose="020B0400000000000000" pitchFamily="34" charset="-128"/>
            </a:endParaRPr>
          </a:p>
        </p:txBody>
      </p:sp>
    </p:spTree>
    <p:custDataLst>
      <p:tags r:id="rId1"/>
    </p:custDataLst>
    <p:extLst>
      <p:ext uri="{BB962C8B-B14F-4D97-AF65-F5344CB8AC3E}">
        <p14:creationId xmlns:p14="http://schemas.microsoft.com/office/powerpoint/2010/main" val="2596067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BC08AE-0CA9-106D-6748-23E25EE7E9A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4572000" cy="4572000"/>
          </a:xfrm>
          <a:prstGeom prst="rect">
            <a:avLst/>
          </a:prstGeom>
        </p:spPr>
      </p:pic>
      <p:sp>
        <p:nvSpPr>
          <p:cNvPr id="6" name="TextBox 5">
            <a:extLst>
              <a:ext uri="{FF2B5EF4-FFF2-40B4-BE49-F238E27FC236}">
                <a16:creationId xmlns:a16="http://schemas.microsoft.com/office/drawing/2014/main" id="{10A62772-B723-BFCC-89A4-81B2BCD32104}"/>
              </a:ext>
            </a:extLst>
          </p:cNvPr>
          <p:cNvSpPr txBox="1"/>
          <p:nvPr/>
        </p:nvSpPr>
        <p:spPr>
          <a:xfrm>
            <a:off x="934720" y="1485781"/>
            <a:ext cx="2702560" cy="1600438"/>
          </a:xfrm>
          <a:prstGeom prst="rect">
            <a:avLst/>
          </a:prstGeom>
          <a:noFill/>
        </p:spPr>
        <p:txBody>
          <a:bodyPr wrap="square" rtlCol="0">
            <a:spAutoFit/>
          </a:bodyPr>
          <a:lstStyle/>
          <a:p>
            <a:pPr algn="ctr" rtl="0"/>
            <a:r>
              <a:rPr lang="ja" sz="1400">
                <a:solidFill>
                  <a:schemeClr val="bg1"/>
                </a:solidFill>
                <a:effectLst/>
                <a:latin typeface="Kozuka Gothic Pro R" panose="020B0400000000000000" pitchFamily="34" charset="-128"/>
                <a:ea typeface="Kozuka Gothic Pro R" panose="020B0400000000000000" pitchFamily="34" charset="-128"/>
                <a:cs typeface="Times New Roman" panose="02020603050405020304" pitchFamily="18" charset="0"/>
              </a:rPr>
              <a:t>私は乾癬に関節炎の症状が伴うことを知りませんでした。痛みがひどくなったので整形外科医に行きましたが、担当医師は関節炎についてあまり知識がなく、診断が遅れたことで、つま先が変形してしまいました。</a:t>
            </a:r>
            <a:endParaRPr lang="en-US" sz="1400" dirty="0">
              <a:solidFill>
                <a:schemeClr val="bg1"/>
              </a:solidFill>
              <a:latin typeface="Kozuka Gothic Pro R" panose="020B0400000000000000" pitchFamily="34" charset="-128"/>
              <a:ea typeface="Kozuka Gothic Pro R" panose="020B0400000000000000" pitchFamily="34" charset="-128"/>
            </a:endParaRPr>
          </a:p>
        </p:txBody>
      </p:sp>
    </p:spTree>
    <p:custDataLst>
      <p:tags r:id="rId1"/>
    </p:custDataLst>
    <p:extLst>
      <p:ext uri="{BB962C8B-B14F-4D97-AF65-F5344CB8AC3E}">
        <p14:creationId xmlns:p14="http://schemas.microsoft.com/office/powerpoint/2010/main" val="1609756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599B9-DFEE-4D91-14E4-8968421C89C0}"/>
              </a:ext>
            </a:extLst>
          </p:cNvPr>
          <p:cNvSpPr>
            <a:spLocks noGrp="1"/>
          </p:cNvSpPr>
          <p:nvPr>
            <p:ph type="title"/>
          </p:nvPr>
        </p:nvSpPr>
        <p:spPr/>
        <p:txBody>
          <a:bodyPr rtlCol="0"/>
          <a:lstStyle/>
          <a:p>
            <a:pPr rtl="0"/>
            <a:r>
              <a:rPr lang="ja" b="1" dirty="0">
                <a:latin typeface="Kozuka Gothic Pro B" panose="020B0800000000000000" pitchFamily="34" charset="-128"/>
                <a:ea typeface="Kozuka Gothic Pro B" panose="020B0800000000000000" pitchFamily="34" charset="-128"/>
              </a:rPr>
              <a:t>画像に添える文章</a:t>
            </a:r>
            <a:r>
              <a:rPr lang="en-US" altLang="ja" b="1" dirty="0">
                <a:latin typeface="Kozuka Gothic Pro B" panose="020B0800000000000000" pitchFamily="34" charset="-128"/>
                <a:ea typeface="Kozuka Gothic Pro B" panose="020B0800000000000000" pitchFamily="34" charset="-128"/>
              </a:rPr>
              <a:t> </a:t>
            </a:r>
            <a:r>
              <a:rPr lang="ja" b="1" dirty="0">
                <a:latin typeface="Kozuka Gothic Pro B" panose="020B0800000000000000" pitchFamily="34" charset="-128"/>
                <a:ea typeface="Kozuka Gothic Pro B" panose="020B0800000000000000" pitchFamily="34" charset="-128"/>
              </a:rPr>
              <a:t>6</a:t>
            </a:r>
          </a:p>
        </p:txBody>
      </p:sp>
      <p:sp>
        <p:nvSpPr>
          <p:cNvPr id="3" name="Content Placeholder 2">
            <a:extLst>
              <a:ext uri="{FF2B5EF4-FFF2-40B4-BE49-F238E27FC236}">
                <a16:creationId xmlns:a16="http://schemas.microsoft.com/office/drawing/2014/main" id="{9EA9EA32-0F2E-985A-2468-17AE704836B6}"/>
              </a:ext>
            </a:extLst>
          </p:cNvPr>
          <p:cNvSpPr>
            <a:spLocks noGrp="1"/>
          </p:cNvSpPr>
          <p:nvPr>
            <p:ph idx="1"/>
          </p:nvPr>
        </p:nvSpPr>
        <p:spPr/>
        <p:txBody>
          <a:bodyPr rtlCol="0"/>
          <a:lstStyle/>
          <a:p>
            <a:pPr marL="0" indent="0" rtl="0">
              <a:lnSpc>
                <a:spcPct val="100000"/>
              </a:lnSpc>
              <a:buNone/>
            </a:pPr>
            <a:r>
              <a:rPr lang="ja" dirty="0">
                <a:latin typeface="Kozuka Gothic Pro R" panose="020B0400000000000000" pitchFamily="34" charset="-128"/>
                <a:ea typeface="Kozuka Gothic Pro R" panose="020B0400000000000000" pitchFamily="34" charset="-128"/>
              </a:rPr>
              <a:t>#DidYouKnow </a:t>
            </a:r>
            <a:r>
              <a:rPr lang="en-US" altLang="ja" dirty="0">
                <a:latin typeface="Kozuka Gothic Pro R" panose="020B0400000000000000" pitchFamily="34" charset="-128"/>
                <a:ea typeface="Kozuka Gothic Pro R" panose="020B0400000000000000" pitchFamily="34" charset="-128"/>
              </a:rPr>
              <a:t>(</a:t>
            </a:r>
            <a:r>
              <a:rPr lang="ja" dirty="0">
                <a:latin typeface="Kozuka Gothic Pro R" panose="020B0400000000000000" pitchFamily="34" charset="-128"/>
                <a:ea typeface="Kozuka Gothic Pro R" panose="020B0400000000000000" pitchFamily="34" charset="-128"/>
              </a:rPr>
              <a:t>ご存じでしたか？</a:t>
            </a:r>
            <a:r>
              <a:rPr lang="en-US" altLang="ja" dirty="0">
                <a:latin typeface="Kozuka Gothic Pro R" panose="020B0400000000000000" pitchFamily="34" charset="-128"/>
                <a:ea typeface="Kozuka Gothic Pro R" panose="020B0400000000000000" pitchFamily="34" charset="-128"/>
              </a:rPr>
              <a:t>) </a:t>
            </a:r>
            <a:r>
              <a:rPr lang="ja" dirty="0">
                <a:latin typeface="Kozuka Gothic Pro R" panose="020B0400000000000000" pitchFamily="34" charset="-128"/>
                <a:ea typeface="Kozuka Gothic Pro R" panose="020B0400000000000000" pitchFamily="34" charset="-128"/>
              </a:rPr>
              <a:t>現在、最初に症状が出てから #PsoriaticDisease (乾癬) と</a:t>
            </a:r>
            <a:r>
              <a:rPr lang="en-US" altLang="ja" dirty="0">
                <a:latin typeface="Kozuka Gothic Pro R" panose="020B0400000000000000" pitchFamily="34" charset="-128"/>
                <a:ea typeface="Kozuka Gothic Pro R" panose="020B0400000000000000" pitchFamily="34" charset="-128"/>
              </a:rPr>
              <a:t>  </a:t>
            </a:r>
            <a:r>
              <a:rPr lang="ja" dirty="0">
                <a:latin typeface="Kozuka Gothic Pro R" panose="020B0400000000000000" pitchFamily="34" charset="-128"/>
                <a:ea typeface="Kozuka Gothic Pro R" panose="020B0400000000000000" pitchFamily="34" charset="-128"/>
              </a:rPr>
              <a:t>診断されるまでの期間が長すぎることが問題となっています。臨床医にとってこの現状は許しがたいものであり、患者さんの合併症罹患率を抑えるには、早期診断・治療が重要だと認識しています。こちらから詳細をご覧ください: ifpa-pso.com/projects/psoriatic-disease-response-index</a:t>
            </a:r>
          </a:p>
          <a:p>
            <a:pPr marL="0" indent="0" rtl="0">
              <a:lnSpc>
                <a:spcPct val="100000"/>
              </a:lnSpc>
              <a:buNone/>
            </a:pPr>
            <a:r>
              <a:rPr lang="ja" dirty="0">
                <a:latin typeface="Kozuka Gothic Pro R" panose="020B0400000000000000" pitchFamily="34" charset="-128"/>
                <a:ea typeface="Kozuka Gothic Pro R" panose="020B0400000000000000" pitchFamily="34" charset="-128"/>
              </a:rPr>
              <a:t>#NCDs #psoriaticdisease</a:t>
            </a:r>
          </a:p>
          <a:p>
            <a:pPr marL="0" indent="0" rtl="0">
              <a:lnSpc>
                <a:spcPct val="100000"/>
              </a:lnSpc>
              <a:buNone/>
            </a:pPr>
            <a:endParaRPr lang="en-US" dirty="0">
              <a:latin typeface="Kozuka Gothic Pro R" panose="020B0400000000000000" pitchFamily="34" charset="-128"/>
              <a:ea typeface="Kozuka Gothic Pro R" panose="020B0400000000000000" pitchFamily="34" charset="-128"/>
            </a:endParaRPr>
          </a:p>
        </p:txBody>
      </p:sp>
    </p:spTree>
    <p:custDataLst>
      <p:tags r:id="rId1"/>
    </p:custDataLst>
    <p:extLst>
      <p:ext uri="{BB962C8B-B14F-4D97-AF65-F5344CB8AC3E}">
        <p14:creationId xmlns:p14="http://schemas.microsoft.com/office/powerpoint/2010/main" val="3485613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BC08AE-0CA9-106D-6748-23E25EE7E9A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4572000" cy="4572000"/>
          </a:xfrm>
          <a:prstGeom prst="rect">
            <a:avLst/>
          </a:prstGeom>
        </p:spPr>
      </p:pic>
      <p:sp>
        <p:nvSpPr>
          <p:cNvPr id="6" name="TextBox 5">
            <a:extLst>
              <a:ext uri="{FF2B5EF4-FFF2-40B4-BE49-F238E27FC236}">
                <a16:creationId xmlns:a16="http://schemas.microsoft.com/office/drawing/2014/main" id="{10A62772-B723-BFCC-89A4-81B2BCD32104}"/>
              </a:ext>
            </a:extLst>
          </p:cNvPr>
          <p:cNvSpPr txBox="1"/>
          <p:nvPr/>
        </p:nvSpPr>
        <p:spPr>
          <a:xfrm>
            <a:off x="934720" y="1485781"/>
            <a:ext cx="2702560" cy="1600438"/>
          </a:xfrm>
          <a:prstGeom prst="rect">
            <a:avLst/>
          </a:prstGeom>
          <a:noFill/>
        </p:spPr>
        <p:txBody>
          <a:bodyPr wrap="square" rtlCol="0">
            <a:spAutoFit/>
          </a:bodyPr>
          <a:lstStyle/>
          <a:p>
            <a:pPr algn="ctr" rtl="0"/>
            <a:r>
              <a:rPr lang="ja" sz="1400" dirty="0">
                <a:solidFill>
                  <a:schemeClr val="bg1"/>
                </a:solidFill>
                <a:effectLst/>
                <a:latin typeface="Kozuka Gothic Pro R" panose="020B0400000000000000" pitchFamily="34" charset="-128"/>
                <a:ea typeface="Kozuka Gothic Pro R" panose="020B0400000000000000" pitchFamily="34" charset="-128"/>
                <a:cs typeface="Times New Roman" panose="02020603050405020304" pitchFamily="18" charset="0"/>
              </a:rPr>
              <a:t>私は治療薬をもらうためだけに、3</a:t>
            </a:r>
            <a:r>
              <a:rPr lang="en-US" altLang="ja" sz="1400" dirty="0">
                <a:solidFill>
                  <a:schemeClr val="bg1"/>
                </a:solidFill>
                <a:effectLst/>
                <a:latin typeface="Kozuka Gothic Pro R" panose="020B0400000000000000" pitchFamily="34" charset="-128"/>
                <a:ea typeface="Kozuka Gothic Pro R" panose="020B0400000000000000" pitchFamily="34" charset="-128"/>
                <a:cs typeface="Times New Roman" panose="02020603050405020304" pitchFamily="18" charset="0"/>
              </a:rPr>
              <a:t> </a:t>
            </a:r>
            <a:r>
              <a:rPr lang="ja" sz="1400" dirty="0">
                <a:solidFill>
                  <a:schemeClr val="bg1"/>
                </a:solidFill>
                <a:effectLst/>
                <a:latin typeface="Kozuka Gothic Pro R" panose="020B0400000000000000" pitchFamily="34" charset="-128"/>
                <a:ea typeface="Kozuka Gothic Pro R" panose="020B0400000000000000" pitchFamily="34" charset="-128"/>
                <a:cs typeface="Times New Roman" panose="02020603050405020304" pitchFamily="18" charset="0"/>
              </a:rPr>
              <a:t>カ月おきに大学病院に通わなければなりません。大学病院までは車で</a:t>
            </a:r>
            <a:r>
              <a:rPr lang="en-US" altLang="ja" sz="1400" dirty="0">
                <a:solidFill>
                  <a:schemeClr val="bg1"/>
                </a:solidFill>
                <a:effectLst/>
                <a:latin typeface="Kozuka Gothic Pro R" panose="020B0400000000000000" pitchFamily="34" charset="-128"/>
                <a:ea typeface="Kozuka Gothic Pro R" panose="020B0400000000000000" pitchFamily="34" charset="-128"/>
                <a:cs typeface="Times New Roman" panose="02020603050405020304" pitchFamily="18" charset="0"/>
              </a:rPr>
              <a:t> </a:t>
            </a:r>
            <a:r>
              <a:rPr lang="ja" sz="1400" dirty="0">
                <a:solidFill>
                  <a:schemeClr val="bg1"/>
                </a:solidFill>
                <a:effectLst/>
                <a:latin typeface="Kozuka Gothic Pro R" panose="020B0400000000000000" pitchFamily="34" charset="-128"/>
                <a:ea typeface="Kozuka Gothic Pro R" panose="020B0400000000000000" pitchFamily="34" charset="-128"/>
                <a:cs typeface="Times New Roman" panose="02020603050405020304" pitchFamily="18" charset="0"/>
              </a:rPr>
              <a:t>40</a:t>
            </a:r>
            <a:r>
              <a:rPr lang="en-US" altLang="ja" sz="1400" dirty="0">
                <a:solidFill>
                  <a:schemeClr val="bg1"/>
                </a:solidFill>
                <a:effectLst/>
                <a:latin typeface="Kozuka Gothic Pro R" panose="020B0400000000000000" pitchFamily="34" charset="-128"/>
                <a:ea typeface="Kozuka Gothic Pro R" panose="020B0400000000000000" pitchFamily="34" charset="-128"/>
                <a:cs typeface="Times New Roman" panose="02020603050405020304" pitchFamily="18" charset="0"/>
              </a:rPr>
              <a:t> </a:t>
            </a:r>
            <a:r>
              <a:rPr lang="ja" sz="1400" dirty="0">
                <a:solidFill>
                  <a:schemeClr val="bg1"/>
                </a:solidFill>
                <a:effectLst/>
                <a:latin typeface="Kozuka Gothic Pro R" panose="020B0400000000000000" pitchFamily="34" charset="-128"/>
                <a:ea typeface="Kozuka Gothic Pro R" panose="020B0400000000000000" pitchFamily="34" charset="-128"/>
                <a:cs typeface="Times New Roman" panose="02020603050405020304" pitchFamily="18" charset="0"/>
              </a:rPr>
              <a:t>分かかります。</a:t>
            </a:r>
            <a:r>
              <a:rPr lang="en-US" altLang="ja" sz="1400" dirty="0">
                <a:solidFill>
                  <a:schemeClr val="bg1"/>
                </a:solidFill>
                <a:effectLst/>
                <a:latin typeface="Kozuka Gothic Pro R" panose="020B0400000000000000" pitchFamily="34" charset="-128"/>
                <a:ea typeface="Kozuka Gothic Pro R" panose="020B0400000000000000" pitchFamily="34" charset="-128"/>
                <a:cs typeface="Times New Roman" panose="02020603050405020304" pitchFamily="18" charset="0"/>
              </a:rPr>
              <a:t>    </a:t>
            </a:r>
            <a:r>
              <a:rPr lang="ja" sz="1400" dirty="0">
                <a:solidFill>
                  <a:schemeClr val="bg1"/>
                </a:solidFill>
                <a:effectLst/>
                <a:latin typeface="Kozuka Gothic Pro R" panose="020B0400000000000000" pitchFamily="34" charset="-128"/>
                <a:ea typeface="Kozuka Gothic Pro R" panose="020B0400000000000000" pitchFamily="34" charset="-128"/>
                <a:cs typeface="Times New Roman" panose="02020603050405020304" pitchFamily="18" charset="0"/>
              </a:rPr>
              <a:t>また、バイオ医薬品は非常に高価なため、薬を購入し続けるのも簡単ではありません。</a:t>
            </a:r>
            <a:endParaRPr lang="en-US" sz="1400" dirty="0">
              <a:solidFill>
                <a:schemeClr val="bg1"/>
              </a:solidFill>
              <a:latin typeface="Kozuka Gothic Pro R" panose="020B0400000000000000" pitchFamily="34" charset="-128"/>
              <a:ea typeface="Kozuka Gothic Pro R" panose="020B0400000000000000" pitchFamily="34" charset="-128"/>
            </a:endParaRPr>
          </a:p>
        </p:txBody>
      </p:sp>
    </p:spTree>
    <p:custDataLst>
      <p:tags r:id="rId1"/>
    </p:custDataLst>
    <p:extLst>
      <p:ext uri="{BB962C8B-B14F-4D97-AF65-F5344CB8AC3E}">
        <p14:creationId xmlns:p14="http://schemas.microsoft.com/office/powerpoint/2010/main" val="1566230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599B9-DFEE-4D91-14E4-8968421C89C0}"/>
              </a:ext>
            </a:extLst>
          </p:cNvPr>
          <p:cNvSpPr>
            <a:spLocks noGrp="1"/>
          </p:cNvSpPr>
          <p:nvPr>
            <p:ph type="title"/>
          </p:nvPr>
        </p:nvSpPr>
        <p:spPr/>
        <p:txBody>
          <a:bodyPr rtlCol="0"/>
          <a:lstStyle/>
          <a:p>
            <a:pPr rtl="0"/>
            <a:r>
              <a:rPr lang="ja" b="1" dirty="0">
                <a:latin typeface="Kozuka Gothic Pro B" panose="020B0800000000000000" pitchFamily="34" charset="-128"/>
                <a:ea typeface="Kozuka Gothic Pro B" panose="020B0800000000000000" pitchFamily="34" charset="-128"/>
              </a:rPr>
              <a:t>画像に添える文章</a:t>
            </a:r>
            <a:r>
              <a:rPr lang="en-US" altLang="ja" b="1" dirty="0">
                <a:latin typeface="Kozuka Gothic Pro B" panose="020B0800000000000000" pitchFamily="34" charset="-128"/>
                <a:ea typeface="Kozuka Gothic Pro B" panose="020B0800000000000000" pitchFamily="34" charset="-128"/>
              </a:rPr>
              <a:t> </a:t>
            </a:r>
            <a:r>
              <a:rPr lang="ja" b="1" dirty="0">
                <a:latin typeface="Kozuka Gothic Pro B" panose="020B0800000000000000" pitchFamily="34" charset="-128"/>
                <a:ea typeface="Kozuka Gothic Pro B" panose="020B0800000000000000" pitchFamily="34" charset="-128"/>
              </a:rPr>
              <a:t>6</a:t>
            </a:r>
          </a:p>
        </p:txBody>
      </p:sp>
      <p:sp>
        <p:nvSpPr>
          <p:cNvPr id="3" name="Content Placeholder 2">
            <a:extLst>
              <a:ext uri="{FF2B5EF4-FFF2-40B4-BE49-F238E27FC236}">
                <a16:creationId xmlns:a16="http://schemas.microsoft.com/office/drawing/2014/main" id="{9EA9EA32-0F2E-985A-2468-17AE704836B6}"/>
              </a:ext>
            </a:extLst>
          </p:cNvPr>
          <p:cNvSpPr>
            <a:spLocks noGrp="1"/>
          </p:cNvSpPr>
          <p:nvPr>
            <p:ph idx="1"/>
          </p:nvPr>
        </p:nvSpPr>
        <p:spPr/>
        <p:txBody>
          <a:bodyPr rtlCol="0">
            <a:normAutofit lnSpcReduction="10000"/>
          </a:bodyPr>
          <a:lstStyle/>
          <a:p>
            <a:pPr marL="0" indent="0" rtl="0">
              <a:lnSpc>
                <a:spcPct val="100000"/>
              </a:lnSpc>
              <a:buNone/>
            </a:pPr>
            <a:r>
              <a:rPr lang="ja" dirty="0">
                <a:latin typeface="Kozuka Gothic Pro R" panose="020B0400000000000000" pitchFamily="34" charset="-128"/>
                <a:ea typeface="Kozuka Gothic Pro R" panose="020B0400000000000000" pitchFamily="34" charset="-128"/>
              </a:rPr>
              <a:t>日本でバイオ医薬品の処方を受けることができるのは、学会の認定を受けた専門医がいる一部の医療機関のみです。そのような医療機関は地方にはありません。よって、中等症・重症の #psoriaticdisease (乾癬) を抱えた患者さんが地方に住んでいる場合は適切な治療を受けることが難しく、最適とは言えない治療を長期にわたって続けざるをえないケースが多々あります。こちらから詳細をご覧ください: </a:t>
            </a:r>
            <a:r>
              <a:rPr lang="en-US" altLang="ja" dirty="0">
                <a:latin typeface="Kozuka Gothic Pro R" panose="020B0400000000000000" pitchFamily="34" charset="-128"/>
                <a:ea typeface="Kozuka Gothic Pro R" panose="020B0400000000000000" pitchFamily="34" charset="-128"/>
              </a:rPr>
              <a:t>                         </a:t>
            </a:r>
            <a:r>
              <a:rPr lang="ja" dirty="0">
                <a:latin typeface="Kozuka Gothic Pro R" panose="020B0400000000000000" pitchFamily="34" charset="-128"/>
                <a:ea typeface="Kozuka Gothic Pro R" panose="020B0400000000000000" pitchFamily="34" charset="-128"/>
              </a:rPr>
              <a:t>ifpa-pso.com/projects/psoriatic-disease-response-index</a:t>
            </a:r>
          </a:p>
          <a:p>
            <a:pPr marL="0" indent="0" rtl="0">
              <a:lnSpc>
                <a:spcPct val="100000"/>
              </a:lnSpc>
              <a:buNone/>
            </a:pPr>
            <a:r>
              <a:rPr lang="ja" dirty="0">
                <a:latin typeface="Kozuka Gothic Pro R" panose="020B0400000000000000" pitchFamily="34" charset="-128"/>
                <a:ea typeface="Kozuka Gothic Pro R" panose="020B0400000000000000" pitchFamily="34" charset="-128"/>
              </a:rPr>
              <a:t>#UHC #NCDs #HealthForAll #psoriaticdisease</a:t>
            </a:r>
          </a:p>
          <a:p>
            <a:pPr marL="0" indent="0" rtl="0">
              <a:lnSpc>
                <a:spcPct val="100000"/>
              </a:lnSpc>
              <a:buNone/>
            </a:pPr>
            <a:endParaRPr lang="en-US" dirty="0">
              <a:latin typeface="Kozuka Gothic Pro R" panose="020B0400000000000000" pitchFamily="34" charset="-128"/>
              <a:ea typeface="Kozuka Gothic Pro R" panose="020B0400000000000000" pitchFamily="34" charset="-128"/>
            </a:endParaRPr>
          </a:p>
        </p:txBody>
      </p:sp>
    </p:spTree>
    <p:custDataLst>
      <p:tags r:id="rId1"/>
    </p:custDataLst>
    <p:extLst>
      <p:ext uri="{BB962C8B-B14F-4D97-AF65-F5344CB8AC3E}">
        <p14:creationId xmlns:p14="http://schemas.microsoft.com/office/powerpoint/2010/main" val="3104839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BC08AE-0CA9-106D-6748-23E25EE7E9A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4572000" cy="4572000"/>
          </a:xfrm>
          <a:prstGeom prst="rect">
            <a:avLst/>
          </a:prstGeom>
        </p:spPr>
      </p:pic>
      <p:sp>
        <p:nvSpPr>
          <p:cNvPr id="6" name="TextBox 5">
            <a:extLst>
              <a:ext uri="{FF2B5EF4-FFF2-40B4-BE49-F238E27FC236}">
                <a16:creationId xmlns:a16="http://schemas.microsoft.com/office/drawing/2014/main" id="{10A62772-B723-BFCC-89A4-81B2BCD32104}"/>
              </a:ext>
            </a:extLst>
          </p:cNvPr>
          <p:cNvSpPr txBox="1"/>
          <p:nvPr/>
        </p:nvSpPr>
        <p:spPr>
          <a:xfrm>
            <a:off x="934720" y="1547336"/>
            <a:ext cx="2702560" cy="1477328"/>
          </a:xfrm>
          <a:prstGeom prst="rect">
            <a:avLst/>
          </a:prstGeom>
          <a:noFill/>
        </p:spPr>
        <p:txBody>
          <a:bodyPr wrap="square" rtlCol="0">
            <a:spAutoFit/>
          </a:bodyPr>
          <a:lstStyle/>
          <a:p>
            <a:pPr algn="ctr" rtl="0"/>
            <a:r>
              <a:rPr lang="ja" dirty="0">
                <a:solidFill>
                  <a:schemeClr val="bg1"/>
                </a:solidFill>
                <a:effectLst/>
                <a:latin typeface="Kozuka Gothic Pro R" panose="020B0400000000000000" pitchFamily="34" charset="-128"/>
                <a:ea typeface="Kozuka Gothic Pro R" panose="020B0400000000000000" pitchFamily="34" charset="-128"/>
                <a:cs typeface="Times New Roman" panose="02020603050405020304" pitchFamily="18" charset="0"/>
              </a:rPr>
              <a:t>医師からそのことについて質問されない限り、</a:t>
            </a:r>
            <a:r>
              <a:rPr lang="en-US" altLang="ja" dirty="0">
                <a:solidFill>
                  <a:schemeClr val="bg1"/>
                </a:solidFill>
                <a:effectLst/>
                <a:latin typeface="Kozuka Gothic Pro R" panose="020B0400000000000000" pitchFamily="34" charset="-128"/>
                <a:ea typeface="Kozuka Gothic Pro R" panose="020B0400000000000000" pitchFamily="34" charset="-128"/>
                <a:cs typeface="Times New Roman" panose="02020603050405020304" pitchFamily="18" charset="0"/>
              </a:rPr>
              <a:t>  </a:t>
            </a:r>
            <a:r>
              <a:rPr lang="ja" dirty="0">
                <a:solidFill>
                  <a:schemeClr val="bg1"/>
                </a:solidFill>
                <a:effectLst/>
                <a:latin typeface="Kozuka Gothic Pro R" panose="020B0400000000000000" pitchFamily="34" charset="-128"/>
                <a:ea typeface="Kozuka Gothic Pro R" panose="020B0400000000000000" pitchFamily="34" charset="-128"/>
                <a:cs typeface="Times New Roman" panose="02020603050405020304" pitchFamily="18" charset="0"/>
              </a:rPr>
              <a:t>患者さんの方から精神症状について進んで話すことは難しいでしょう。</a:t>
            </a:r>
            <a:endParaRPr lang="en-US" dirty="0">
              <a:solidFill>
                <a:schemeClr val="bg1"/>
              </a:solidFill>
              <a:latin typeface="Kozuka Gothic Pro R" panose="020B0400000000000000" pitchFamily="34" charset="-128"/>
              <a:ea typeface="Kozuka Gothic Pro R" panose="020B0400000000000000" pitchFamily="34" charset="-128"/>
            </a:endParaRPr>
          </a:p>
        </p:txBody>
      </p:sp>
    </p:spTree>
    <p:custDataLst>
      <p:tags r:id="rId1"/>
    </p:custDataLst>
    <p:extLst>
      <p:ext uri="{BB962C8B-B14F-4D97-AF65-F5344CB8AC3E}">
        <p14:creationId xmlns:p14="http://schemas.microsoft.com/office/powerpoint/2010/main" val="358074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599B9-DFEE-4D91-14E4-8968421C89C0}"/>
              </a:ext>
            </a:extLst>
          </p:cNvPr>
          <p:cNvSpPr>
            <a:spLocks noGrp="1"/>
          </p:cNvSpPr>
          <p:nvPr>
            <p:ph type="title"/>
          </p:nvPr>
        </p:nvSpPr>
        <p:spPr/>
        <p:txBody>
          <a:bodyPr rtlCol="0"/>
          <a:lstStyle/>
          <a:p>
            <a:pPr rtl="0"/>
            <a:r>
              <a:rPr lang="ja" b="1" dirty="0">
                <a:latin typeface="Kozuka Gothic Pro B" panose="020B0800000000000000" pitchFamily="34" charset="-128"/>
                <a:ea typeface="Kozuka Gothic Pro B" panose="020B0800000000000000" pitchFamily="34" charset="-128"/>
              </a:rPr>
              <a:t>はじめに</a:t>
            </a:r>
          </a:p>
        </p:txBody>
      </p:sp>
      <p:sp>
        <p:nvSpPr>
          <p:cNvPr id="3" name="Content Placeholder 2">
            <a:extLst>
              <a:ext uri="{FF2B5EF4-FFF2-40B4-BE49-F238E27FC236}">
                <a16:creationId xmlns:a16="http://schemas.microsoft.com/office/drawing/2014/main" id="{9EA9EA32-0F2E-985A-2468-17AE704836B6}"/>
              </a:ext>
            </a:extLst>
          </p:cNvPr>
          <p:cNvSpPr>
            <a:spLocks noGrp="1"/>
          </p:cNvSpPr>
          <p:nvPr>
            <p:ph idx="1"/>
          </p:nvPr>
        </p:nvSpPr>
        <p:spPr>
          <a:xfrm>
            <a:off x="237205" y="1128945"/>
            <a:ext cx="4103440" cy="2900892"/>
          </a:xfrm>
        </p:spPr>
        <p:txBody>
          <a:bodyPr rtlCol="0"/>
          <a:lstStyle/>
          <a:p>
            <a:pPr rtl="0"/>
            <a:r>
              <a:rPr lang="ja" dirty="0">
                <a:latin typeface="Kozuka Gothic Pro R" panose="020B0400000000000000" pitchFamily="34" charset="-128"/>
                <a:ea typeface="Kozuka Gothic Pro R" panose="020B0400000000000000" pitchFamily="34" charset="-128"/>
              </a:rPr>
              <a:t>私たちのソーシャルメディアアカウント@psoriasisIFPA (Twitter、Facebook, Instagram、LinkedIn) をフォローしてください</a:t>
            </a:r>
          </a:p>
          <a:p>
            <a:pPr rtl="0"/>
            <a:r>
              <a:rPr lang="ja" dirty="0">
                <a:latin typeface="Kozuka Gothic Pro R" panose="020B0400000000000000" pitchFamily="34" charset="-128"/>
                <a:ea typeface="Kozuka Gothic Pro R" panose="020B0400000000000000" pitchFamily="34" charset="-128"/>
              </a:rPr>
              <a:t>お好きなソーシャルメディアに投稿するメッセージを選びます</a:t>
            </a:r>
          </a:p>
          <a:p>
            <a:pPr rtl="0"/>
            <a:r>
              <a:rPr lang="ja" dirty="0">
                <a:latin typeface="Kozuka Gothic Pro R" panose="020B0400000000000000" pitchFamily="34" charset="-128"/>
                <a:ea typeface="Kozuka Gothic Pro R" panose="020B0400000000000000" pitchFamily="34" charset="-128"/>
              </a:rPr>
              <a:t>ハッシュタグ #psoriaticdisease (乾癬) を使ってください</a:t>
            </a:r>
          </a:p>
          <a:p>
            <a:pPr rtl="0"/>
            <a:r>
              <a:rPr lang="ja" dirty="0">
                <a:latin typeface="Kozuka Gothic Pro R" panose="020B0400000000000000" pitchFamily="34" charset="-128"/>
                <a:ea typeface="Kozuka Gothic Pro R" panose="020B0400000000000000" pitchFamily="34" charset="-128"/>
              </a:rPr>
              <a:t>正方形のキャンペーン画像を使用してください－画像を</a:t>
            </a:r>
            <a:r>
              <a:rPr lang="en-US" altLang="ja" dirty="0">
                <a:latin typeface="Kozuka Gothic Pro R" panose="020B0400000000000000" pitchFamily="34" charset="-128"/>
                <a:ea typeface="Kozuka Gothic Pro R" panose="020B0400000000000000" pitchFamily="34" charset="-128"/>
              </a:rPr>
              <a:t> </a:t>
            </a:r>
            <a:r>
              <a:rPr lang="ja" dirty="0">
                <a:latin typeface="Kozuka Gothic Pro R" panose="020B0400000000000000" pitchFamily="34" charset="-128"/>
                <a:ea typeface="Kozuka Gothic Pro R" panose="020B0400000000000000" pitchFamily="34" charset="-128"/>
              </a:rPr>
              <a:t>JPG</a:t>
            </a:r>
            <a:r>
              <a:rPr lang="en-US" altLang="ja" dirty="0">
                <a:latin typeface="Kozuka Gothic Pro R" panose="020B0400000000000000" pitchFamily="34" charset="-128"/>
                <a:ea typeface="Kozuka Gothic Pro R" panose="020B0400000000000000" pitchFamily="34" charset="-128"/>
              </a:rPr>
              <a:t> </a:t>
            </a:r>
            <a:r>
              <a:rPr lang="ja" dirty="0">
                <a:latin typeface="Kozuka Gothic Pro R" panose="020B0400000000000000" pitchFamily="34" charset="-128"/>
                <a:ea typeface="Kozuka Gothic Pro R" panose="020B0400000000000000" pitchFamily="34" charset="-128"/>
              </a:rPr>
              <a:t>または</a:t>
            </a:r>
            <a:r>
              <a:rPr lang="en-US" altLang="ja" dirty="0">
                <a:latin typeface="Kozuka Gothic Pro R" panose="020B0400000000000000" pitchFamily="34" charset="-128"/>
                <a:ea typeface="Kozuka Gothic Pro R" panose="020B0400000000000000" pitchFamily="34" charset="-128"/>
              </a:rPr>
              <a:t> </a:t>
            </a:r>
            <a:r>
              <a:rPr lang="ja" dirty="0">
                <a:latin typeface="Kozuka Gothic Pro R" panose="020B0400000000000000" pitchFamily="34" charset="-128"/>
                <a:ea typeface="Kozuka Gothic Pro R" panose="020B0400000000000000" pitchFamily="34" charset="-128"/>
              </a:rPr>
              <a:t>PNG</a:t>
            </a:r>
            <a:r>
              <a:rPr lang="en-US" altLang="ja" dirty="0">
                <a:latin typeface="Kozuka Gothic Pro R" panose="020B0400000000000000" pitchFamily="34" charset="-128"/>
                <a:ea typeface="Kozuka Gothic Pro R" panose="020B0400000000000000" pitchFamily="34" charset="-128"/>
              </a:rPr>
              <a:t> </a:t>
            </a:r>
            <a:r>
              <a:rPr lang="ja" dirty="0">
                <a:latin typeface="Kozuka Gothic Pro R" panose="020B0400000000000000" pitchFamily="34" charset="-128"/>
                <a:ea typeface="Kozuka Gothic Pro R" panose="020B0400000000000000" pitchFamily="34" charset="-128"/>
              </a:rPr>
              <a:t>で出力し、対応するメッセージを添えてアップロードします</a:t>
            </a:r>
          </a:p>
        </p:txBody>
      </p:sp>
      <p:pic>
        <p:nvPicPr>
          <p:cNvPr id="6" name="Bildobjekt 5">
            <a:extLst>
              <a:ext uri="{FF2B5EF4-FFF2-40B4-BE49-F238E27FC236}">
                <a16:creationId xmlns:a16="http://schemas.microsoft.com/office/drawing/2014/main" id="{82D7DB5A-38DC-5EDE-41C3-B43872FFC404}"/>
              </a:ext>
            </a:extLst>
          </p:cNvPr>
          <p:cNvPicPr>
            <a:picLocks noChangeAspect="1"/>
          </p:cNvPicPr>
          <p:nvPr/>
        </p:nvPicPr>
        <p:blipFill>
          <a:blip r:embed="rId3"/>
          <a:stretch>
            <a:fillRect/>
          </a:stretch>
        </p:blipFill>
        <p:spPr>
          <a:xfrm>
            <a:off x="1123667" y="3413758"/>
            <a:ext cx="1059321" cy="1056705"/>
          </a:xfrm>
          <a:prstGeom prst="rect">
            <a:avLst/>
          </a:prstGeom>
        </p:spPr>
      </p:pic>
      <p:pic>
        <p:nvPicPr>
          <p:cNvPr id="7" name="Bildobjekt 6">
            <a:extLst>
              <a:ext uri="{FF2B5EF4-FFF2-40B4-BE49-F238E27FC236}">
                <a16:creationId xmlns:a16="http://schemas.microsoft.com/office/drawing/2014/main" id="{EF89F9DF-5DF2-5BE5-5D12-4672D66683DB}"/>
              </a:ext>
            </a:extLst>
          </p:cNvPr>
          <p:cNvPicPr>
            <a:picLocks noChangeAspect="1"/>
          </p:cNvPicPr>
          <p:nvPr/>
        </p:nvPicPr>
        <p:blipFill>
          <a:blip r:embed="rId4"/>
          <a:stretch>
            <a:fillRect/>
          </a:stretch>
        </p:blipFill>
        <p:spPr>
          <a:xfrm>
            <a:off x="2286001" y="3415197"/>
            <a:ext cx="1059320" cy="1060626"/>
          </a:xfrm>
          <a:prstGeom prst="rect">
            <a:avLst/>
          </a:prstGeom>
        </p:spPr>
      </p:pic>
    </p:spTree>
    <p:custDataLst>
      <p:tags r:id="rId1"/>
    </p:custDataLst>
    <p:extLst>
      <p:ext uri="{BB962C8B-B14F-4D97-AF65-F5344CB8AC3E}">
        <p14:creationId xmlns:p14="http://schemas.microsoft.com/office/powerpoint/2010/main" val="1678905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599B9-DFEE-4D91-14E4-8968421C89C0}"/>
              </a:ext>
            </a:extLst>
          </p:cNvPr>
          <p:cNvSpPr>
            <a:spLocks noGrp="1"/>
          </p:cNvSpPr>
          <p:nvPr>
            <p:ph type="title"/>
          </p:nvPr>
        </p:nvSpPr>
        <p:spPr/>
        <p:txBody>
          <a:bodyPr rtlCol="0"/>
          <a:lstStyle/>
          <a:p>
            <a:pPr rtl="0"/>
            <a:r>
              <a:rPr lang="ja" b="1" dirty="0">
                <a:latin typeface="Kozuka Gothic Pro B" panose="020B0800000000000000" pitchFamily="34" charset="-128"/>
                <a:ea typeface="Kozuka Gothic Pro B" panose="020B0800000000000000" pitchFamily="34" charset="-128"/>
              </a:rPr>
              <a:t>画像に添える文章</a:t>
            </a:r>
            <a:r>
              <a:rPr lang="en-US" altLang="ja" b="1" dirty="0">
                <a:latin typeface="Kozuka Gothic Pro B" panose="020B0800000000000000" pitchFamily="34" charset="-128"/>
                <a:ea typeface="Kozuka Gothic Pro B" panose="020B0800000000000000" pitchFamily="34" charset="-128"/>
              </a:rPr>
              <a:t> </a:t>
            </a:r>
            <a:r>
              <a:rPr lang="ja" b="1" dirty="0">
                <a:latin typeface="Kozuka Gothic Pro B" panose="020B0800000000000000" pitchFamily="34" charset="-128"/>
                <a:ea typeface="Kozuka Gothic Pro B" panose="020B0800000000000000" pitchFamily="34" charset="-128"/>
              </a:rPr>
              <a:t>7</a:t>
            </a:r>
          </a:p>
        </p:txBody>
      </p:sp>
      <p:sp>
        <p:nvSpPr>
          <p:cNvPr id="3" name="Content Placeholder 2">
            <a:extLst>
              <a:ext uri="{FF2B5EF4-FFF2-40B4-BE49-F238E27FC236}">
                <a16:creationId xmlns:a16="http://schemas.microsoft.com/office/drawing/2014/main" id="{9EA9EA32-0F2E-985A-2468-17AE704836B6}"/>
              </a:ext>
            </a:extLst>
          </p:cNvPr>
          <p:cNvSpPr>
            <a:spLocks noGrp="1"/>
          </p:cNvSpPr>
          <p:nvPr>
            <p:ph idx="1"/>
          </p:nvPr>
        </p:nvSpPr>
        <p:spPr/>
        <p:txBody>
          <a:bodyPr rtlCol="0"/>
          <a:lstStyle/>
          <a:p>
            <a:pPr marL="0" indent="0" rtl="0">
              <a:lnSpc>
                <a:spcPct val="100000"/>
              </a:lnSpc>
              <a:buNone/>
            </a:pPr>
            <a:r>
              <a:rPr lang="ja" dirty="0">
                <a:latin typeface="Kozuka Gothic Pro R" panose="020B0400000000000000" pitchFamily="34" charset="-128"/>
                <a:ea typeface="Kozuka Gothic Pro R" panose="020B0400000000000000" pitchFamily="34" charset="-128"/>
              </a:rPr>
              <a:t>#DidYouKnow </a:t>
            </a:r>
            <a:r>
              <a:rPr lang="en-US" altLang="ja" dirty="0">
                <a:latin typeface="Kozuka Gothic Pro R" panose="020B0400000000000000" pitchFamily="34" charset="-128"/>
                <a:ea typeface="Kozuka Gothic Pro R" panose="020B0400000000000000" pitchFamily="34" charset="-128"/>
              </a:rPr>
              <a:t>(</a:t>
            </a:r>
            <a:r>
              <a:rPr lang="ja" dirty="0">
                <a:latin typeface="Kozuka Gothic Pro R" panose="020B0400000000000000" pitchFamily="34" charset="-128"/>
                <a:ea typeface="Kozuka Gothic Pro R" panose="020B0400000000000000" pitchFamily="34" charset="-128"/>
              </a:rPr>
              <a:t>ご存じでしたか？</a:t>
            </a:r>
            <a:r>
              <a:rPr lang="en-US" altLang="ja" dirty="0">
                <a:latin typeface="Kozuka Gothic Pro R" panose="020B0400000000000000" pitchFamily="34" charset="-128"/>
                <a:ea typeface="Kozuka Gothic Pro R" panose="020B0400000000000000" pitchFamily="34" charset="-128"/>
              </a:rPr>
              <a:t>) </a:t>
            </a:r>
            <a:r>
              <a:rPr lang="ja" dirty="0">
                <a:latin typeface="Kozuka Gothic Pro R" panose="020B0400000000000000" pitchFamily="34" charset="-128"/>
                <a:ea typeface="Kozuka Gothic Pro R" panose="020B0400000000000000" pitchFamily="34" charset="-128"/>
              </a:rPr>
              <a:t>精神科や心療内科を受診することに偏見があるせいで、</a:t>
            </a:r>
            <a:r>
              <a:rPr lang="en-US" altLang="ja" dirty="0">
                <a:latin typeface="Kozuka Gothic Pro R" panose="020B0400000000000000" pitchFamily="34" charset="-128"/>
                <a:ea typeface="Kozuka Gothic Pro R" panose="020B0400000000000000" pitchFamily="34" charset="-128"/>
              </a:rPr>
              <a:t>   </a:t>
            </a:r>
            <a:r>
              <a:rPr lang="ja" dirty="0">
                <a:latin typeface="Kozuka Gothic Pro R" panose="020B0400000000000000" pitchFamily="34" charset="-128"/>
                <a:ea typeface="Kozuka Gothic Pro R" panose="020B0400000000000000" pitchFamily="34" charset="-128"/>
              </a:rPr>
              <a:t>利用できる状況でも十分な #mentalhealth</a:t>
            </a:r>
            <a:r>
              <a:rPr lang="en-US" altLang="ja" dirty="0">
                <a:latin typeface="Kozuka Gothic Pro R" panose="020B0400000000000000" pitchFamily="34" charset="-128"/>
                <a:ea typeface="Kozuka Gothic Pro R" panose="020B0400000000000000" pitchFamily="34" charset="-128"/>
              </a:rPr>
              <a:t>       </a:t>
            </a:r>
            <a:r>
              <a:rPr lang="ja" dirty="0">
                <a:latin typeface="Kozuka Gothic Pro R" panose="020B0400000000000000" pitchFamily="34" charset="-128"/>
                <a:ea typeface="Kozuka Gothic Pro R" panose="020B0400000000000000" pitchFamily="34" charset="-128"/>
              </a:rPr>
              <a:t> (メンタルヘルス) ケアを受けられずにいる人がたくさんいます。これは深刻な問題であり、</a:t>
            </a:r>
            <a:r>
              <a:rPr lang="en-US" altLang="ja" dirty="0">
                <a:latin typeface="Kozuka Gothic Pro R" panose="020B0400000000000000" pitchFamily="34" charset="-128"/>
                <a:ea typeface="Kozuka Gothic Pro R" panose="020B0400000000000000" pitchFamily="34" charset="-128"/>
              </a:rPr>
              <a:t>  </a:t>
            </a:r>
            <a:r>
              <a:rPr lang="ja" dirty="0">
                <a:latin typeface="Kozuka Gothic Pro R" panose="020B0400000000000000" pitchFamily="34" charset="-128"/>
                <a:ea typeface="Kozuka Gothic Pro R" panose="020B0400000000000000" pitchFamily="34" charset="-128"/>
              </a:rPr>
              <a:t>医療機関や社会全体での対策が求められてい</a:t>
            </a:r>
            <a:r>
              <a:rPr lang="en-US" altLang="ja" dirty="0">
                <a:latin typeface="Kozuka Gothic Pro R" panose="020B0400000000000000" pitchFamily="34" charset="-128"/>
                <a:ea typeface="Kozuka Gothic Pro R" panose="020B0400000000000000" pitchFamily="34" charset="-128"/>
              </a:rPr>
              <a:t>  </a:t>
            </a:r>
            <a:r>
              <a:rPr lang="ja" dirty="0">
                <a:latin typeface="Kozuka Gothic Pro R" panose="020B0400000000000000" pitchFamily="34" charset="-128"/>
                <a:ea typeface="Kozuka Gothic Pro R" panose="020B0400000000000000" pitchFamily="34" charset="-128"/>
              </a:rPr>
              <a:t>ます。こちらから詳細をご覧ください: </a:t>
            </a:r>
            <a:r>
              <a:rPr lang="en-US" altLang="ja" dirty="0">
                <a:latin typeface="Kozuka Gothic Pro R" panose="020B0400000000000000" pitchFamily="34" charset="-128"/>
                <a:ea typeface="Kozuka Gothic Pro R" panose="020B0400000000000000" pitchFamily="34" charset="-128"/>
              </a:rPr>
              <a:t>                              </a:t>
            </a:r>
            <a:r>
              <a:rPr lang="ja" dirty="0">
                <a:latin typeface="Kozuka Gothic Pro R" panose="020B0400000000000000" pitchFamily="34" charset="-128"/>
                <a:ea typeface="Kozuka Gothic Pro R" panose="020B0400000000000000" pitchFamily="34" charset="-128"/>
              </a:rPr>
              <a:t>ifpa-pso.com/projects/psoriatic-disease-response-index</a:t>
            </a:r>
          </a:p>
          <a:p>
            <a:pPr marL="0" indent="0" rtl="0">
              <a:lnSpc>
                <a:spcPct val="100000"/>
              </a:lnSpc>
              <a:buNone/>
            </a:pPr>
            <a:r>
              <a:rPr lang="ja" dirty="0">
                <a:latin typeface="Kozuka Gothic Pro R" panose="020B0400000000000000" pitchFamily="34" charset="-128"/>
                <a:ea typeface="Kozuka Gothic Pro R" panose="020B0400000000000000" pitchFamily="34" charset="-128"/>
              </a:rPr>
              <a:t>#psoriaticdisease #NCDs</a:t>
            </a:r>
          </a:p>
        </p:txBody>
      </p:sp>
    </p:spTree>
    <p:custDataLst>
      <p:tags r:id="rId1"/>
    </p:custDataLst>
    <p:extLst>
      <p:ext uri="{BB962C8B-B14F-4D97-AF65-F5344CB8AC3E}">
        <p14:creationId xmlns:p14="http://schemas.microsoft.com/office/powerpoint/2010/main" val="2762308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creenshot, sky, outdoor, purple&#10;&#10;Description automatically generated">
            <a:extLst>
              <a:ext uri="{FF2B5EF4-FFF2-40B4-BE49-F238E27FC236}">
                <a16:creationId xmlns:a16="http://schemas.microsoft.com/office/drawing/2014/main" id="{83BC08AE-0CA9-106D-6748-23E25EE7E9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72000" cy="4572000"/>
          </a:xfrm>
          <a:prstGeom prst="rect">
            <a:avLst/>
          </a:prstGeom>
        </p:spPr>
      </p:pic>
      <p:sp>
        <p:nvSpPr>
          <p:cNvPr id="6" name="TextBox 5">
            <a:extLst>
              <a:ext uri="{FF2B5EF4-FFF2-40B4-BE49-F238E27FC236}">
                <a16:creationId xmlns:a16="http://schemas.microsoft.com/office/drawing/2014/main" id="{10A62772-B723-BFCC-89A4-81B2BCD32104}"/>
              </a:ext>
            </a:extLst>
          </p:cNvPr>
          <p:cNvSpPr txBox="1"/>
          <p:nvPr/>
        </p:nvSpPr>
        <p:spPr>
          <a:xfrm>
            <a:off x="934720" y="1431920"/>
            <a:ext cx="2702560" cy="1708160"/>
          </a:xfrm>
          <a:prstGeom prst="rect">
            <a:avLst/>
          </a:prstGeom>
          <a:noFill/>
        </p:spPr>
        <p:txBody>
          <a:bodyPr wrap="square" rtlCol="0">
            <a:spAutoFit/>
          </a:bodyPr>
          <a:lstStyle/>
          <a:p>
            <a:pPr algn="ctr" rtl="0"/>
            <a:r>
              <a:rPr lang="ja" sz="1500" dirty="0">
                <a:solidFill>
                  <a:schemeClr val="bg1"/>
                </a:solidFill>
                <a:effectLst/>
                <a:latin typeface="Kozuka Gothic Pro R" panose="020B0400000000000000" pitchFamily="34" charset="-128"/>
                <a:ea typeface="Kozuka Gothic Pro R" panose="020B0400000000000000" pitchFamily="34" charset="-128"/>
                <a:cs typeface="Times New Roman" panose="02020603050405020304" pitchFamily="18" charset="0"/>
              </a:rPr>
              <a:t>以前は、乾癬だと説明すると「それは何ですか？」と言われることがよくありました。ですが、最近では乾癬だと言うとすぐに分かってくれる人が増え、感染しないことはよく知られています。</a:t>
            </a:r>
            <a:endParaRPr lang="en-US" sz="1500" dirty="0">
              <a:solidFill>
                <a:schemeClr val="bg1"/>
              </a:solidFill>
              <a:latin typeface="Kozuka Gothic Pro R" panose="020B0400000000000000" pitchFamily="34" charset="-128"/>
              <a:ea typeface="Kozuka Gothic Pro R" panose="020B0400000000000000" pitchFamily="34" charset="-128"/>
            </a:endParaRPr>
          </a:p>
        </p:txBody>
      </p:sp>
    </p:spTree>
    <p:custDataLst>
      <p:tags r:id="rId1"/>
    </p:custDataLst>
    <p:extLst>
      <p:ext uri="{BB962C8B-B14F-4D97-AF65-F5344CB8AC3E}">
        <p14:creationId xmlns:p14="http://schemas.microsoft.com/office/powerpoint/2010/main" val="271488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599B9-DFEE-4D91-14E4-8968421C89C0}"/>
              </a:ext>
            </a:extLst>
          </p:cNvPr>
          <p:cNvSpPr>
            <a:spLocks noGrp="1"/>
          </p:cNvSpPr>
          <p:nvPr>
            <p:ph type="title"/>
          </p:nvPr>
        </p:nvSpPr>
        <p:spPr/>
        <p:txBody>
          <a:bodyPr rtlCol="0"/>
          <a:lstStyle/>
          <a:p>
            <a:pPr rtl="0"/>
            <a:r>
              <a:rPr lang="ja" b="1" dirty="0">
                <a:latin typeface="Kozuka Gothic Pro B" panose="020B0800000000000000" pitchFamily="34" charset="-128"/>
                <a:ea typeface="Kozuka Gothic Pro B" panose="020B0800000000000000" pitchFamily="34" charset="-128"/>
              </a:rPr>
              <a:t>画像に添える文章</a:t>
            </a:r>
            <a:r>
              <a:rPr lang="en-US" altLang="ja" b="1" dirty="0">
                <a:latin typeface="Kozuka Gothic Pro B" panose="020B0800000000000000" pitchFamily="34" charset="-128"/>
                <a:ea typeface="Kozuka Gothic Pro B" panose="020B0800000000000000" pitchFamily="34" charset="-128"/>
              </a:rPr>
              <a:t> </a:t>
            </a:r>
            <a:r>
              <a:rPr lang="ja" b="1" dirty="0">
                <a:latin typeface="Kozuka Gothic Pro B" panose="020B0800000000000000" pitchFamily="34" charset="-128"/>
                <a:ea typeface="Kozuka Gothic Pro B" panose="020B0800000000000000" pitchFamily="34" charset="-128"/>
              </a:rPr>
              <a:t>1</a:t>
            </a:r>
          </a:p>
        </p:txBody>
      </p:sp>
      <p:sp>
        <p:nvSpPr>
          <p:cNvPr id="3" name="Content Placeholder 2">
            <a:extLst>
              <a:ext uri="{FF2B5EF4-FFF2-40B4-BE49-F238E27FC236}">
                <a16:creationId xmlns:a16="http://schemas.microsoft.com/office/drawing/2014/main" id="{9EA9EA32-0F2E-985A-2468-17AE704836B6}"/>
              </a:ext>
            </a:extLst>
          </p:cNvPr>
          <p:cNvSpPr>
            <a:spLocks noGrp="1"/>
          </p:cNvSpPr>
          <p:nvPr>
            <p:ph idx="1"/>
          </p:nvPr>
        </p:nvSpPr>
        <p:spPr/>
        <p:txBody>
          <a:bodyPr rtlCol="0"/>
          <a:lstStyle/>
          <a:p>
            <a:pPr marL="0" indent="0" rtl="0">
              <a:lnSpc>
                <a:spcPct val="100000"/>
              </a:lnSpc>
              <a:buNone/>
            </a:pPr>
            <a:r>
              <a:rPr lang="ja" dirty="0">
                <a:latin typeface="Kozuka Gothic Pro R" panose="020B0400000000000000" pitchFamily="34" charset="-128"/>
                <a:ea typeface="Kozuka Gothic Pro R" panose="020B0400000000000000" pitchFamily="34" charset="-128"/>
              </a:rPr>
              <a:t>PDRI</a:t>
            </a:r>
            <a:r>
              <a:rPr lang="en-US" altLang="ja" dirty="0">
                <a:latin typeface="Kozuka Gothic Pro R" panose="020B0400000000000000" pitchFamily="34" charset="-128"/>
                <a:ea typeface="Kozuka Gothic Pro R" panose="020B0400000000000000" pitchFamily="34" charset="-128"/>
              </a:rPr>
              <a:t> </a:t>
            </a:r>
            <a:r>
              <a:rPr lang="ja" dirty="0">
                <a:latin typeface="Kozuka Gothic Pro R" panose="020B0400000000000000" pitchFamily="34" charset="-128"/>
                <a:ea typeface="Kozuka Gothic Pro R" panose="020B0400000000000000" pitchFamily="34" charset="-128"/>
              </a:rPr>
              <a:t>西太平洋地域では、オーストラリア、</a:t>
            </a:r>
            <a:r>
              <a:rPr lang="en-US" altLang="ja" dirty="0">
                <a:latin typeface="Kozuka Gothic Pro R" panose="020B0400000000000000" pitchFamily="34" charset="-128"/>
                <a:ea typeface="Kozuka Gothic Pro R" panose="020B0400000000000000" pitchFamily="34" charset="-128"/>
              </a:rPr>
              <a:t>    </a:t>
            </a:r>
            <a:r>
              <a:rPr lang="ja" dirty="0">
                <a:latin typeface="Kozuka Gothic Pro R" panose="020B0400000000000000" pitchFamily="34" charset="-128"/>
                <a:ea typeface="Kozuka Gothic Pro R" panose="020B0400000000000000" pitchFamily="34" charset="-128"/>
              </a:rPr>
              <a:t>中国、日本、フィリピン、シンガポールの</a:t>
            </a:r>
            <a:r>
              <a:rPr lang="en-US" altLang="ja" dirty="0">
                <a:latin typeface="Kozuka Gothic Pro R" panose="020B0400000000000000" pitchFamily="34" charset="-128"/>
                <a:ea typeface="Kozuka Gothic Pro R" panose="020B0400000000000000" pitchFamily="34" charset="-128"/>
              </a:rPr>
              <a:t> </a:t>
            </a:r>
            <a:r>
              <a:rPr lang="ja" dirty="0">
                <a:latin typeface="Kozuka Gothic Pro R" panose="020B0400000000000000" pitchFamily="34" charset="-128"/>
                <a:ea typeface="Kozuka Gothic Pro R" panose="020B0400000000000000" pitchFamily="34" charset="-128"/>
              </a:rPr>
              <a:t>5</a:t>
            </a:r>
            <a:r>
              <a:rPr lang="en-US" altLang="ja" dirty="0">
                <a:latin typeface="Kozuka Gothic Pro R" panose="020B0400000000000000" pitchFamily="34" charset="-128"/>
                <a:ea typeface="Kozuka Gothic Pro R" panose="020B0400000000000000" pitchFamily="34" charset="-128"/>
              </a:rPr>
              <a:t>   </a:t>
            </a:r>
            <a:r>
              <a:rPr lang="ja" dirty="0">
                <a:latin typeface="Kozuka Gothic Pro R" panose="020B0400000000000000" pitchFamily="34" charset="-128"/>
                <a:ea typeface="Kozuka Gothic Pro R" panose="020B0400000000000000" pitchFamily="34" charset="-128"/>
              </a:rPr>
              <a:t>カ国で調査を実施し、#PsoriaticDisease (乾癬) と共に生きる人たちが健康と幸福を実現できる未来に向けた取り組みについてデータを収集しています。詳しい調査結果を知りたいですか？ </a:t>
            </a:r>
          </a:p>
          <a:p>
            <a:pPr marL="0" indent="0" rtl="0">
              <a:lnSpc>
                <a:spcPct val="100000"/>
              </a:lnSpc>
              <a:buNone/>
            </a:pPr>
            <a:r>
              <a:rPr lang="ja" dirty="0">
                <a:latin typeface="Kozuka Gothic Pro R" panose="020B0400000000000000" pitchFamily="34" charset="-128"/>
                <a:ea typeface="Kozuka Gothic Pro R" panose="020B0400000000000000" pitchFamily="34" charset="-128"/>
              </a:rPr>
              <a:t>こちらから詳細をご覧ください: </a:t>
            </a:r>
            <a:r>
              <a:rPr lang="en-US" altLang="ja" dirty="0">
                <a:latin typeface="Kozuka Gothic Pro R" panose="020B0400000000000000" pitchFamily="34" charset="-128"/>
                <a:ea typeface="Kozuka Gothic Pro R" panose="020B0400000000000000" pitchFamily="34" charset="-128"/>
              </a:rPr>
              <a:t>                       </a:t>
            </a:r>
            <a:r>
              <a:rPr lang="ja" dirty="0">
                <a:latin typeface="Kozuka Gothic Pro R" panose="020B0400000000000000" pitchFamily="34" charset="-128"/>
                <a:ea typeface="Kozuka Gothic Pro R" panose="020B0400000000000000" pitchFamily="34" charset="-128"/>
              </a:rPr>
              <a:t>ifpa-pso.com/projects/psoriatic-disease-response-index </a:t>
            </a:r>
          </a:p>
          <a:p>
            <a:pPr marL="0" indent="0" rtl="0">
              <a:lnSpc>
                <a:spcPct val="100000"/>
              </a:lnSpc>
              <a:buNone/>
            </a:pPr>
            <a:r>
              <a:rPr lang="ja" dirty="0">
                <a:latin typeface="Kozuka Gothic Pro R" panose="020B0400000000000000" pitchFamily="34" charset="-128"/>
                <a:ea typeface="Kozuka Gothic Pro R" panose="020B0400000000000000" pitchFamily="34" charset="-128"/>
              </a:rPr>
              <a:t>#NCDs #psoriaticdisease</a:t>
            </a:r>
          </a:p>
        </p:txBody>
      </p:sp>
    </p:spTree>
    <p:custDataLst>
      <p:tags r:id="rId1"/>
    </p:custDataLst>
    <p:extLst>
      <p:ext uri="{BB962C8B-B14F-4D97-AF65-F5344CB8AC3E}">
        <p14:creationId xmlns:p14="http://schemas.microsoft.com/office/powerpoint/2010/main" val="760807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BC08AE-0CA9-106D-6748-23E25EE7E9A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4572000" cy="4572000"/>
          </a:xfrm>
          <a:prstGeom prst="rect">
            <a:avLst/>
          </a:prstGeom>
        </p:spPr>
      </p:pic>
      <p:sp>
        <p:nvSpPr>
          <p:cNvPr id="6" name="TextBox 5">
            <a:extLst>
              <a:ext uri="{FF2B5EF4-FFF2-40B4-BE49-F238E27FC236}">
                <a16:creationId xmlns:a16="http://schemas.microsoft.com/office/drawing/2014/main" id="{10A62772-B723-BFCC-89A4-81B2BCD32104}"/>
              </a:ext>
            </a:extLst>
          </p:cNvPr>
          <p:cNvSpPr txBox="1"/>
          <p:nvPr/>
        </p:nvSpPr>
        <p:spPr>
          <a:xfrm>
            <a:off x="934720" y="1485781"/>
            <a:ext cx="2702560" cy="1600438"/>
          </a:xfrm>
          <a:prstGeom prst="rect">
            <a:avLst/>
          </a:prstGeom>
          <a:noFill/>
        </p:spPr>
        <p:txBody>
          <a:bodyPr wrap="square" rtlCol="0">
            <a:spAutoFit/>
          </a:bodyPr>
          <a:lstStyle/>
          <a:p>
            <a:pPr algn="ctr" rtl="0"/>
            <a:r>
              <a:rPr lang="ja" sz="1400" dirty="0">
                <a:solidFill>
                  <a:schemeClr val="bg1"/>
                </a:solidFill>
                <a:effectLst/>
                <a:latin typeface="Kozuka Gothic Pro R" panose="020B0400000000000000" pitchFamily="34" charset="-128"/>
                <a:ea typeface="Kozuka Gothic Pro R" panose="020B0400000000000000" pitchFamily="34" charset="-128"/>
                <a:cs typeface="Times New Roman" panose="02020603050405020304" pitchFamily="18" charset="0"/>
              </a:rPr>
              <a:t>私は乾癬に関節炎の症状が伴うことを知りませんでした。痛みがひどくなったので整形外科医に行きましたが、担当医師は関節炎についてあまり知識がなく、診断が遅れたことで、つま先が変形してしまいました。</a:t>
            </a:r>
            <a:endParaRPr lang="en-US" sz="1400" dirty="0">
              <a:solidFill>
                <a:schemeClr val="bg1"/>
              </a:solidFill>
              <a:latin typeface="Kozuka Gothic Pro R" panose="020B0400000000000000" pitchFamily="34" charset="-128"/>
              <a:ea typeface="Kozuka Gothic Pro R" panose="020B0400000000000000" pitchFamily="34" charset="-128"/>
            </a:endParaRPr>
          </a:p>
        </p:txBody>
      </p:sp>
    </p:spTree>
    <p:custDataLst>
      <p:tags r:id="rId1"/>
    </p:custDataLst>
    <p:extLst>
      <p:ext uri="{BB962C8B-B14F-4D97-AF65-F5344CB8AC3E}">
        <p14:creationId xmlns:p14="http://schemas.microsoft.com/office/powerpoint/2010/main" val="964419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599B9-DFEE-4D91-14E4-8968421C89C0}"/>
              </a:ext>
            </a:extLst>
          </p:cNvPr>
          <p:cNvSpPr>
            <a:spLocks noGrp="1"/>
          </p:cNvSpPr>
          <p:nvPr>
            <p:ph type="title"/>
          </p:nvPr>
        </p:nvSpPr>
        <p:spPr/>
        <p:txBody>
          <a:bodyPr rtlCol="0"/>
          <a:lstStyle/>
          <a:p>
            <a:pPr rtl="0"/>
            <a:r>
              <a:rPr lang="ja" b="1" dirty="0">
                <a:latin typeface="Kozuka Gothic Pro B" panose="020B0800000000000000" pitchFamily="34" charset="-128"/>
                <a:ea typeface="Kozuka Gothic Pro B" panose="020B0800000000000000" pitchFamily="34" charset="-128"/>
              </a:rPr>
              <a:t>画像に添える文章</a:t>
            </a:r>
            <a:r>
              <a:rPr lang="en-US" altLang="ja" b="1" dirty="0">
                <a:latin typeface="Kozuka Gothic Pro B" panose="020B0800000000000000" pitchFamily="34" charset="-128"/>
                <a:ea typeface="Kozuka Gothic Pro B" panose="020B0800000000000000" pitchFamily="34" charset="-128"/>
              </a:rPr>
              <a:t> </a:t>
            </a:r>
            <a:r>
              <a:rPr lang="ja" b="1" dirty="0">
                <a:latin typeface="Kozuka Gothic Pro B" panose="020B0800000000000000" pitchFamily="34" charset="-128"/>
                <a:ea typeface="Kozuka Gothic Pro B" panose="020B0800000000000000" pitchFamily="34" charset="-128"/>
              </a:rPr>
              <a:t>2</a:t>
            </a:r>
          </a:p>
        </p:txBody>
      </p:sp>
      <p:sp>
        <p:nvSpPr>
          <p:cNvPr id="3" name="Content Placeholder 2">
            <a:extLst>
              <a:ext uri="{FF2B5EF4-FFF2-40B4-BE49-F238E27FC236}">
                <a16:creationId xmlns:a16="http://schemas.microsoft.com/office/drawing/2014/main" id="{9EA9EA32-0F2E-985A-2468-17AE704836B6}"/>
              </a:ext>
            </a:extLst>
          </p:cNvPr>
          <p:cNvSpPr>
            <a:spLocks noGrp="1"/>
          </p:cNvSpPr>
          <p:nvPr>
            <p:ph idx="1"/>
          </p:nvPr>
        </p:nvSpPr>
        <p:spPr/>
        <p:txBody>
          <a:bodyPr rtlCol="0"/>
          <a:lstStyle/>
          <a:p>
            <a:pPr marL="0" indent="0" rtl="0">
              <a:lnSpc>
                <a:spcPct val="100000"/>
              </a:lnSpc>
              <a:buNone/>
            </a:pPr>
            <a:r>
              <a:rPr lang="ja" dirty="0">
                <a:latin typeface="Kozuka Gothic Pro R" panose="020B0400000000000000" pitchFamily="34" charset="-128"/>
                <a:ea typeface="Kozuka Gothic Pro R" panose="020B0400000000000000" pitchFamily="34" charset="-128"/>
              </a:rPr>
              <a:t>現在、最初に症状が出てから #PsoriaticDisease (乾癬) と診断されるまでの期間が長すぎることが問題となっています。診断の遅れは、患者さんの病気の進行や合併症罹患率、長期的な健康に影響を与えています。素早い診断と治療を受けられるようにするべきです。 </a:t>
            </a:r>
          </a:p>
          <a:p>
            <a:pPr marL="0" indent="0" rtl="0">
              <a:lnSpc>
                <a:spcPct val="100000"/>
              </a:lnSpc>
              <a:buNone/>
            </a:pPr>
            <a:r>
              <a:rPr lang="ja" dirty="0">
                <a:latin typeface="Kozuka Gothic Pro R" panose="020B0400000000000000" pitchFamily="34" charset="-128"/>
                <a:ea typeface="Kozuka Gothic Pro R" panose="020B0400000000000000" pitchFamily="34" charset="-128"/>
              </a:rPr>
              <a:t>こちらから詳細をご覧ください: </a:t>
            </a:r>
            <a:r>
              <a:rPr lang="en-US" altLang="ja" dirty="0">
                <a:latin typeface="Kozuka Gothic Pro R" panose="020B0400000000000000" pitchFamily="34" charset="-128"/>
                <a:ea typeface="Kozuka Gothic Pro R" panose="020B0400000000000000" pitchFamily="34" charset="-128"/>
              </a:rPr>
              <a:t>                     </a:t>
            </a:r>
            <a:r>
              <a:rPr lang="ja" dirty="0">
                <a:latin typeface="Kozuka Gothic Pro R" panose="020B0400000000000000" pitchFamily="34" charset="-128"/>
                <a:ea typeface="Kozuka Gothic Pro R" panose="020B0400000000000000" pitchFamily="34" charset="-128"/>
              </a:rPr>
              <a:t>ifpa-pso.com/projects/psoriatic-disease-response-index </a:t>
            </a:r>
          </a:p>
          <a:p>
            <a:pPr marL="0" indent="0" rtl="0">
              <a:lnSpc>
                <a:spcPct val="100000"/>
              </a:lnSpc>
              <a:buNone/>
            </a:pPr>
            <a:r>
              <a:rPr lang="ja" dirty="0">
                <a:latin typeface="Kozuka Gothic Pro R" panose="020B0400000000000000" pitchFamily="34" charset="-128"/>
                <a:ea typeface="Kozuka Gothic Pro R" panose="020B0400000000000000" pitchFamily="34" charset="-128"/>
              </a:rPr>
              <a:t>#NCDs #UHC #HealthForAll #psoriaticdisease</a:t>
            </a:r>
          </a:p>
          <a:p>
            <a:pPr marL="0" indent="0" rtl="0">
              <a:lnSpc>
                <a:spcPct val="100000"/>
              </a:lnSpc>
              <a:buNone/>
            </a:pPr>
            <a:endParaRPr lang="en-US" dirty="0">
              <a:latin typeface="Kozuka Gothic Pro R" panose="020B0400000000000000" pitchFamily="34" charset="-128"/>
              <a:ea typeface="Kozuka Gothic Pro R" panose="020B0400000000000000" pitchFamily="34" charset="-128"/>
            </a:endParaRPr>
          </a:p>
        </p:txBody>
      </p:sp>
    </p:spTree>
    <p:custDataLst>
      <p:tags r:id="rId1"/>
    </p:custDataLst>
    <p:extLst>
      <p:ext uri="{BB962C8B-B14F-4D97-AF65-F5344CB8AC3E}">
        <p14:creationId xmlns:p14="http://schemas.microsoft.com/office/powerpoint/2010/main" val="2400313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BC08AE-0CA9-106D-6748-23E25EE7E9A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4572000" cy="4572000"/>
          </a:xfrm>
          <a:prstGeom prst="rect">
            <a:avLst/>
          </a:prstGeom>
        </p:spPr>
      </p:pic>
      <p:sp>
        <p:nvSpPr>
          <p:cNvPr id="6" name="TextBox 5">
            <a:extLst>
              <a:ext uri="{FF2B5EF4-FFF2-40B4-BE49-F238E27FC236}">
                <a16:creationId xmlns:a16="http://schemas.microsoft.com/office/drawing/2014/main" id="{10A62772-B723-BFCC-89A4-81B2BCD32104}"/>
              </a:ext>
            </a:extLst>
          </p:cNvPr>
          <p:cNvSpPr txBox="1"/>
          <p:nvPr/>
        </p:nvSpPr>
        <p:spPr>
          <a:xfrm>
            <a:off x="867205" y="1485781"/>
            <a:ext cx="2837590" cy="1631216"/>
          </a:xfrm>
          <a:prstGeom prst="rect">
            <a:avLst/>
          </a:prstGeom>
          <a:noFill/>
        </p:spPr>
        <p:txBody>
          <a:bodyPr wrap="square" rtlCol="0">
            <a:spAutoFit/>
          </a:bodyPr>
          <a:lstStyle/>
          <a:p>
            <a:pPr algn="ctr" rtl="0"/>
            <a:r>
              <a:rPr lang="ja" sz="2000" dirty="0">
                <a:solidFill>
                  <a:schemeClr val="bg1"/>
                </a:solidFill>
                <a:effectLst/>
                <a:latin typeface="Kozuka Gothic Pro R" panose="020B0400000000000000" pitchFamily="34" charset="-128"/>
                <a:ea typeface="Kozuka Gothic Pro R" panose="020B0400000000000000" pitchFamily="34" charset="-128"/>
                <a:cs typeface="Times New Roman" panose="02020603050405020304" pitchFamily="18" charset="0"/>
              </a:rPr>
              <a:t>患部の見た目のせいで、乾癬は怖いものだと思っている人もいます。でも、以前よりは減ってきました。</a:t>
            </a:r>
            <a:endParaRPr lang="en-US" sz="2000" dirty="0">
              <a:solidFill>
                <a:schemeClr val="bg1"/>
              </a:solidFill>
              <a:latin typeface="Kozuka Gothic Pro R" panose="020B0400000000000000" pitchFamily="34" charset="-128"/>
              <a:ea typeface="Kozuka Gothic Pro R" panose="020B0400000000000000" pitchFamily="34" charset="-128"/>
            </a:endParaRPr>
          </a:p>
        </p:txBody>
      </p:sp>
    </p:spTree>
    <p:custDataLst>
      <p:tags r:id="rId1"/>
    </p:custDataLst>
    <p:extLst>
      <p:ext uri="{BB962C8B-B14F-4D97-AF65-F5344CB8AC3E}">
        <p14:creationId xmlns:p14="http://schemas.microsoft.com/office/powerpoint/2010/main" val="3301374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599B9-DFEE-4D91-14E4-8968421C89C0}"/>
              </a:ext>
            </a:extLst>
          </p:cNvPr>
          <p:cNvSpPr>
            <a:spLocks noGrp="1"/>
          </p:cNvSpPr>
          <p:nvPr>
            <p:ph type="title"/>
          </p:nvPr>
        </p:nvSpPr>
        <p:spPr/>
        <p:txBody>
          <a:bodyPr rtlCol="0"/>
          <a:lstStyle/>
          <a:p>
            <a:pPr rtl="0"/>
            <a:r>
              <a:rPr lang="ja" b="1" dirty="0">
                <a:latin typeface="Kozuka Gothic Pro B" panose="020B0800000000000000" pitchFamily="34" charset="-128"/>
                <a:ea typeface="Kozuka Gothic Pro B" panose="020B0800000000000000" pitchFamily="34" charset="-128"/>
              </a:rPr>
              <a:t>画像に添える文章</a:t>
            </a:r>
            <a:r>
              <a:rPr lang="en-US" altLang="ja" b="1" dirty="0">
                <a:latin typeface="Kozuka Gothic Pro B" panose="020B0800000000000000" pitchFamily="34" charset="-128"/>
                <a:ea typeface="Kozuka Gothic Pro B" panose="020B0800000000000000" pitchFamily="34" charset="-128"/>
              </a:rPr>
              <a:t> </a:t>
            </a:r>
            <a:r>
              <a:rPr lang="ja" b="1" dirty="0">
                <a:latin typeface="Kozuka Gothic Pro B" panose="020B0800000000000000" pitchFamily="34" charset="-128"/>
                <a:ea typeface="Kozuka Gothic Pro B" panose="020B0800000000000000" pitchFamily="34" charset="-128"/>
              </a:rPr>
              <a:t>2</a:t>
            </a:r>
          </a:p>
        </p:txBody>
      </p:sp>
      <p:sp>
        <p:nvSpPr>
          <p:cNvPr id="3" name="Content Placeholder 2">
            <a:extLst>
              <a:ext uri="{FF2B5EF4-FFF2-40B4-BE49-F238E27FC236}">
                <a16:creationId xmlns:a16="http://schemas.microsoft.com/office/drawing/2014/main" id="{9EA9EA32-0F2E-985A-2468-17AE704836B6}"/>
              </a:ext>
            </a:extLst>
          </p:cNvPr>
          <p:cNvSpPr>
            <a:spLocks noGrp="1"/>
          </p:cNvSpPr>
          <p:nvPr>
            <p:ph idx="1"/>
          </p:nvPr>
        </p:nvSpPr>
        <p:spPr/>
        <p:txBody>
          <a:bodyPr rtlCol="0"/>
          <a:lstStyle/>
          <a:p>
            <a:pPr marL="0" indent="0" rtl="0">
              <a:lnSpc>
                <a:spcPct val="100000"/>
              </a:lnSpc>
              <a:buNone/>
            </a:pPr>
            <a:r>
              <a:rPr lang="ja" dirty="0">
                <a:latin typeface="Kozuka Gothic Pro R" panose="020B0400000000000000" pitchFamily="34" charset="-128"/>
                <a:ea typeface="Kozuka Gothic Pro R" panose="020B0400000000000000" pitchFamily="34" charset="-128"/>
              </a:rPr>
              <a:t>#DidYouKnow </a:t>
            </a:r>
            <a:r>
              <a:rPr lang="en-US" altLang="ja" dirty="0">
                <a:latin typeface="Kozuka Gothic Pro R" panose="020B0400000000000000" pitchFamily="34" charset="-128"/>
                <a:ea typeface="Kozuka Gothic Pro R" panose="020B0400000000000000" pitchFamily="34" charset="-128"/>
              </a:rPr>
              <a:t>(</a:t>
            </a:r>
            <a:r>
              <a:rPr lang="ja" dirty="0">
                <a:latin typeface="Kozuka Gothic Pro R" panose="020B0400000000000000" pitchFamily="34" charset="-128"/>
                <a:ea typeface="Kozuka Gothic Pro R" panose="020B0400000000000000" pitchFamily="34" charset="-128"/>
              </a:rPr>
              <a:t>ご存じでしたか？</a:t>
            </a:r>
            <a:r>
              <a:rPr lang="en-US" altLang="ja" dirty="0">
                <a:latin typeface="Kozuka Gothic Pro R" panose="020B0400000000000000" pitchFamily="34" charset="-128"/>
                <a:ea typeface="Kozuka Gothic Pro R" panose="020B0400000000000000" pitchFamily="34" charset="-128"/>
              </a:rPr>
              <a:t>) </a:t>
            </a:r>
            <a:r>
              <a:rPr lang="ja" dirty="0">
                <a:latin typeface="Kozuka Gothic Pro R" panose="020B0400000000000000" pitchFamily="34" charset="-128"/>
                <a:ea typeface="Kozuka Gothic Pro R" panose="020B0400000000000000" pitchFamily="34" charset="-128"/>
              </a:rPr>
              <a:t>中国で #psoriaticdisease (乾癬) を抱えている人を対象に行った調査では、回答者が公共の場や友人と会うことを避けたりする傾向が高く、他者が自分の症状にどのように反応するか不安に感じていることが分かりました。偏見は今すぐなくしましょう！こちらから詳細をご覧ください: ifpa-pso.com/projects/psoriatic-disease-response-index </a:t>
            </a:r>
          </a:p>
          <a:p>
            <a:pPr marL="0" indent="0" rtl="0">
              <a:lnSpc>
                <a:spcPct val="100000"/>
              </a:lnSpc>
              <a:buNone/>
            </a:pPr>
            <a:r>
              <a:rPr lang="ja" dirty="0">
                <a:latin typeface="Kozuka Gothic Pro R" panose="020B0400000000000000" pitchFamily="34" charset="-128"/>
                <a:ea typeface="Kozuka Gothic Pro R" panose="020B0400000000000000" pitchFamily="34" charset="-128"/>
              </a:rPr>
              <a:t>#mentalhealth #NCDs #psoriaticdisease</a:t>
            </a:r>
          </a:p>
          <a:p>
            <a:pPr marL="0" indent="0" rtl="0">
              <a:lnSpc>
                <a:spcPct val="100000"/>
              </a:lnSpc>
              <a:buNone/>
            </a:pPr>
            <a:endParaRPr lang="en-US" dirty="0">
              <a:latin typeface="Kozuka Gothic Pro R" panose="020B0400000000000000" pitchFamily="34" charset="-128"/>
              <a:ea typeface="Kozuka Gothic Pro R" panose="020B0400000000000000" pitchFamily="34" charset="-128"/>
            </a:endParaRPr>
          </a:p>
        </p:txBody>
      </p:sp>
    </p:spTree>
    <p:custDataLst>
      <p:tags r:id="rId1"/>
    </p:custDataLst>
    <p:extLst>
      <p:ext uri="{BB962C8B-B14F-4D97-AF65-F5344CB8AC3E}">
        <p14:creationId xmlns:p14="http://schemas.microsoft.com/office/powerpoint/2010/main" val="1813336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BC08AE-0CA9-106D-6748-23E25EE7E9A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4572000" cy="4572000"/>
          </a:xfrm>
          <a:prstGeom prst="rect">
            <a:avLst/>
          </a:prstGeom>
        </p:spPr>
      </p:pic>
      <p:sp>
        <p:nvSpPr>
          <p:cNvPr id="6" name="TextBox 5">
            <a:extLst>
              <a:ext uri="{FF2B5EF4-FFF2-40B4-BE49-F238E27FC236}">
                <a16:creationId xmlns:a16="http://schemas.microsoft.com/office/drawing/2014/main" id="{10A62772-B723-BFCC-89A4-81B2BCD32104}"/>
              </a:ext>
            </a:extLst>
          </p:cNvPr>
          <p:cNvSpPr txBox="1"/>
          <p:nvPr/>
        </p:nvSpPr>
        <p:spPr>
          <a:xfrm>
            <a:off x="934720" y="1685835"/>
            <a:ext cx="2702560" cy="1200329"/>
          </a:xfrm>
          <a:prstGeom prst="rect">
            <a:avLst/>
          </a:prstGeom>
          <a:noFill/>
        </p:spPr>
        <p:txBody>
          <a:bodyPr wrap="square" rtlCol="0">
            <a:spAutoFit/>
          </a:bodyPr>
          <a:lstStyle/>
          <a:p>
            <a:pPr algn="ctr" rtl="0"/>
            <a:r>
              <a:rPr lang="ja" dirty="0">
                <a:solidFill>
                  <a:schemeClr val="bg1"/>
                </a:solidFill>
                <a:effectLst/>
                <a:latin typeface="Kozuka Gothic Pro R" panose="020B0400000000000000" pitchFamily="34" charset="-128"/>
                <a:ea typeface="Kozuka Gothic Pro R" panose="020B0400000000000000" pitchFamily="34" charset="-128"/>
                <a:cs typeface="Times New Roman" panose="02020603050405020304" pitchFamily="18" charset="0"/>
              </a:rPr>
              <a:t>残念ながら、乾癬に関する偏見のせいで、すぐに医療機関に行かない患者さんがたくさんいます。</a:t>
            </a:r>
            <a:endParaRPr lang="en-US" dirty="0">
              <a:solidFill>
                <a:schemeClr val="bg1"/>
              </a:solidFill>
              <a:latin typeface="Kozuka Gothic Pro R" panose="020B0400000000000000" pitchFamily="34" charset="-128"/>
              <a:ea typeface="Kozuka Gothic Pro R" panose="020B0400000000000000" pitchFamily="34" charset="-128"/>
            </a:endParaRPr>
          </a:p>
        </p:txBody>
      </p:sp>
    </p:spTree>
    <p:custDataLst>
      <p:tags r:id="rId1"/>
    </p:custDataLst>
    <p:extLst>
      <p:ext uri="{BB962C8B-B14F-4D97-AF65-F5344CB8AC3E}">
        <p14:creationId xmlns:p14="http://schemas.microsoft.com/office/powerpoint/2010/main" val="12788376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IFPA Colors">
      <a:dk1>
        <a:sysClr val="windowText" lastClr="000000"/>
      </a:dk1>
      <a:lt1>
        <a:sysClr val="window" lastClr="FFFFFF"/>
      </a:lt1>
      <a:dk2>
        <a:srgbClr val="234A75"/>
      </a:dk2>
      <a:lt2>
        <a:srgbClr val="5A7797"/>
      </a:lt2>
      <a:accent1>
        <a:srgbClr val="F04800"/>
      </a:accent1>
      <a:accent2>
        <a:srgbClr val="3A0084"/>
      </a:accent2>
      <a:accent3>
        <a:srgbClr val="F7A380"/>
      </a:accent3>
      <a:accent4>
        <a:srgbClr val="9C80C1"/>
      </a:accent4>
      <a:accent5>
        <a:srgbClr val="F7F090"/>
      </a:accent5>
      <a:accent6>
        <a:srgbClr val="CEE3F6"/>
      </a:accent6>
      <a:hlink>
        <a:srgbClr val="F04800"/>
      </a:hlink>
      <a:folHlink>
        <a:srgbClr val="3A0084"/>
      </a:folHlink>
    </a:clrScheme>
    <a:fontScheme name="IFPA Fonts">
      <a:majorFont>
        <a:latin typeface="Proxima Nova Black"/>
        <a:ea typeface=""/>
        <a:cs typeface=""/>
      </a:majorFont>
      <a:minorFont>
        <a:latin typeface="Proxima Nov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c28b821-7dd2-47f0-b50e-4a064eb5359f">
      <Terms xmlns="http://schemas.microsoft.com/office/infopath/2007/PartnerControls"/>
    </lcf76f155ced4ddcb4097134ff3c332f>
    <TaxCatchAll xmlns="107758df-31ce-4744-99f5-106403fdb18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1FE35DC30203034F8296E8F8FAE156FF" ma:contentTypeVersion="16" ma:contentTypeDescription="Skapa ett nytt dokument." ma:contentTypeScope="" ma:versionID="b2f6cd414f7b59fd26df2532b6b60b84">
  <xsd:schema xmlns:xsd="http://www.w3.org/2001/XMLSchema" xmlns:xs="http://www.w3.org/2001/XMLSchema" xmlns:p="http://schemas.microsoft.com/office/2006/metadata/properties" xmlns:ns2="107758df-31ce-4744-99f5-106403fdb18d" xmlns:ns3="5c28b821-7dd2-47f0-b50e-4a064eb5359f" targetNamespace="http://schemas.microsoft.com/office/2006/metadata/properties" ma:root="true" ma:fieldsID="a0211c7e58acba58676bfebdb9ac1cb2" ns2:_="" ns3:_="">
    <xsd:import namespace="107758df-31ce-4744-99f5-106403fdb18d"/>
    <xsd:import namespace="5c28b821-7dd2-47f0-b50e-4a064eb5359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7758df-31ce-4744-99f5-106403fdb18d" elementFormDefault="qualified">
    <xsd:import namespace="http://schemas.microsoft.com/office/2006/documentManagement/types"/>
    <xsd:import namespace="http://schemas.microsoft.com/office/infopath/2007/PartnerControls"/>
    <xsd:element name="SharedWithUsers" ma:index="8" nillable="true" ma:displayName="Dela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description="" ma:internalName="SharedWithDetails" ma:readOnly="true">
      <xsd:simpleType>
        <xsd:restriction base="dms:Note">
          <xsd:maxLength value="255"/>
        </xsd:restriction>
      </xsd:simpleType>
    </xsd:element>
    <xsd:element name="TaxCatchAll" ma:index="23" nillable="true" ma:displayName="Taxonomy Catch All Column" ma:hidden="true" ma:list="{7af575e6-39a6-453d-bf74-ed62f4c11614}" ma:internalName="TaxCatchAll" ma:showField="CatchAllData" ma:web="107758df-31ce-4744-99f5-106403fdb18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c28b821-7dd2-47f0-b50e-4a064eb5359f"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fae62e49-5c10-4d16-98ec-86a66b308732"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5A2D91-A6F3-4608-A3DD-3266052AB108}">
  <ds:schemaRefs>
    <ds:schemaRef ds:uri="http://purl.org/dc/elements/1.1/"/>
    <ds:schemaRef ds:uri="5c28b821-7dd2-47f0-b50e-4a064eb5359f"/>
    <ds:schemaRef ds:uri="http://www.w3.org/XML/1998/namespace"/>
    <ds:schemaRef ds:uri="http://schemas.microsoft.com/office/infopath/2007/PartnerControls"/>
    <ds:schemaRef ds:uri="http://purl.org/dc/terms/"/>
    <ds:schemaRef ds:uri="http://schemas.microsoft.com/office/2006/metadata/properties"/>
    <ds:schemaRef ds:uri="http://schemas.microsoft.com/office/2006/documentManagement/types"/>
    <ds:schemaRef ds:uri="http://schemas.openxmlformats.org/package/2006/metadata/core-properties"/>
    <ds:schemaRef ds:uri="107758df-31ce-4744-99f5-106403fdb18d"/>
    <ds:schemaRef ds:uri="http://purl.org/dc/dcmitype/"/>
  </ds:schemaRefs>
</ds:datastoreItem>
</file>

<file path=customXml/itemProps2.xml><?xml version="1.0" encoding="utf-8"?>
<ds:datastoreItem xmlns:ds="http://schemas.openxmlformats.org/officeDocument/2006/customXml" ds:itemID="{3B90DA03-DE95-483B-A3BA-C4156CB5F4F5}">
  <ds:schemaRefs>
    <ds:schemaRef ds:uri="http://schemas.microsoft.com/sharepoint/v3/contenttype/forms"/>
  </ds:schemaRefs>
</ds:datastoreItem>
</file>

<file path=customXml/itemProps3.xml><?xml version="1.0" encoding="utf-8"?>
<ds:datastoreItem xmlns:ds="http://schemas.openxmlformats.org/officeDocument/2006/customXml" ds:itemID="{1EDB2445-893A-4FF8-AE09-20F2ABEA0C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7758df-31ce-4744-99f5-106403fdb18d"/>
    <ds:schemaRef ds:uri="5c28b821-7dd2-47f0-b50e-4a064eb535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190</TotalTime>
  <Words>3197</Words>
  <Application>Microsoft Office PowerPoint</Application>
  <PresentationFormat>Anpassad</PresentationFormat>
  <Paragraphs>48</Paragraphs>
  <Slides>20</Slides>
  <Notes>0</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20</vt:i4>
      </vt:variant>
    </vt:vector>
  </HeadingPairs>
  <TitlesOfParts>
    <vt:vector size="26" baseType="lpstr">
      <vt:lpstr>Kozuka Gothic Pro B</vt:lpstr>
      <vt:lpstr>Kozuka Gothic Pro R</vt:lpstr>
      <vt:lpstr>Arial</vt:lpstr>
      <vt:lpstr>Proxima Nova</vt:lpstr>
      <vt:lpstr>Proxima Nova Black</vt:lpstr>
      <vt:lpstr>Office Theme</vt:lpstr>
      <vt:lpstr>Psoriatic Disease Response Index (乾癬対応指数) : 西太平洋地域</vt:lpstr>
      <vt:lpstr>はじめに</vt:lpstr>
      <vt:lpstr>PowerPoint-presentation</vt:lpstr>
      <vt:lpstr>画像に添える文章 1</vt:lpstr>
      <vt:lpstr>PowerPoint-presentation</vt:lpstr>
      <vt:lpstr>画像に添える文章 2</vt:lpstr>
      <vt:lpstr>PowerPoint-presentation</vt:lpstr>
      <vt:lpstr>画像に添える文章 2</vt:lpstr>
      <vt:lpstr>PowerPoint-presentation</vt:lpstr>
      <vt:lpstr>画像に添える文章 3</vt:lpstr>
      <vt:lpstr>PowerPoint-presentation</vt:lpstr>
      <vt:lpstr>画像に添える文章 4</vt:lpstr>
      <vt:lpstr>PowerPoint-presentation</vt:lpstr>
      <vt:lpstr>画像に添える文章 5</vt:lpstr>
      <vt:lpstr>PowerPoint-presentation</vt:lpstr>
      <vt:lpstr>画像に添える文章 6</vt:lpstr>
      <vt:lpstr>PowerPoint-presentation</vt:lpstr>
      <vt:lpstr>画像に添える文章 6</vt:lpstr>
      <vt:lpstr>PowerPoint-presentation</vt:lpstr>
      <vt:lpstr>画像に添える文章 7</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Psoriatic Disease Response Index: Western Pacific Region</dc:title>
  <dc:creator>Camille Lancelot</dc:creator>
  <cp:lastModifiedBy>Patrik Lindgren</cp:lastModifiedBy>
  <cp:revision>9</cp:revision>
  <dcterms:created xsi:type="dcterms:W3CDTF">2023-05-26T14:45:24Z</dcterms:created>
  <dcterms:modified xsi:type="dcterms:W3CDTF">2023-06-14T07:13:17Z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0x0101001FE35DC30203034F8296E8F8FAE156FF</vt:lpwstr>
  </property>
  <property fmtid="{D5CDD505-2E9C-101B-9397-08002B2CF9AE}" pid="3" name="ArticulateGUID">
    <vt:lpwstr>3D80FA42-9A96-45C7-82B1-C889197A6CD6</vt:lpwstr>
  </property>
  <property fmtid="{D5CDD505-2E9C-101B-9397-08002B2CF9AE}" pid="4" name="ArticulatePath">
    <vt:lpwstr>Index Western Pacific Social Media Toolkit_ja_202030612</vt:lpwstr>
  </property>
</Properties>
</file>