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16" r:id="rId3"/>
    <p:sldId id="317" r:id="rId4"/>
    <p:sldId id="318" r:id="rId5"/>
    <p:sldId id="319" r:id="rId6"/>
    <p:sldId id="321" r:id="rId7"/>
    <p:sldId id="32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800"/>
    <a:srgbClr val="3A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0FFFE-ADB2-4A74-8860-D47B115CB612}" v="574" dt="2021-08-02T21:55:50.351"/>
    <p1510:client id="{20CFAEA5-FA90-4644-BB5B-F6E35176257F}" v="8" dt="2021-09-12T15:31:32.455"/>
    <p1510:client id="{458D4E35-0124-47B1-8369-08549585457C}" v="75" dt="2021-08-02T21:31:02.417"/>
    <p1510:client id="{70ED2DFB-12B2-45C4-99EC-38E36A64FF38}" v="36" dt="2021-08-03T07:22:52.932"/>
    <p1510:client id="{8C2FCDD3-BCC7-49AA-A4B9-8A0F80F4B5E3}" v="4" dt="2021-09-05T14:37:01.010"/>
    <p1510:client id="{AB90126D-8258-446E-B2EA-EEE9852305E5}" v="228" dt="2021-08-03T07:19:33.063"/>
    <p1510:client id="{C09B570C-C999-4AFE-81EE-061CD4F390FF}" v="1465" dt="2021-09-12T13:51:03.812"/>
    <p1510:client id="{C9C16324-00E0-4AE6-BE7D-40FE544DCE95}" v="1" dt="2021-09-13T09:35:38.919"/>
    <p1510:client id="{E2400DB1-14D8-4FD8-82A5-BF4B402C3C28}" v="75" dt="2021-08-21T05:11:58.197"/>
    <p1510:client id="{E2D5E47A-079A-463E-9228-9E02BB6CB082}" v="1558" dt="2021-09-12T14:06:35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rgbClr val="0D2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INSPIRE JAPAN WPD – The Japanese Association for Public Awareness of Psoriasis</a:t>
            </a:r>
            <a:endParaRPr kumimoji="1" lang="ja-JP" altLang="en-US" sz="1200" b="1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solidFill>
            <a:srgbClr val="FF6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576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98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96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9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7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4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32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61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15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3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A088-4225-41B6-A8A7-C8F5B2B4EE3E}" type="datetimeFigureOut">
              <a:rPr kumimoji="1" lang="ja-JP" altLang="en-US" smtClean="0"/>
              <a:t>2021/9/27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1DF-F0AD-43D3-9C71-8DEE95BB8E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rgbClr val="3A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INSPIRE JAPAN WPD – The Japanese Association for Public Awareness of Psoriasis</a:t>
            </a:r>
            <a:endParaRPr kumimoji="1" lang="ja-JP" altLang="en-US" sz="1200" b="1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solidFill>
            <a:srgbClr val="F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765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C26254-5C3D-4356-A06D-67B478DA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24" r="10691" b="10880"/>
          <a:stretch/>
        </p:blipFill>
        <p:spPr>
          <a:xfrm>
            <a:off x="0" y="177799"/>
            <a:ext cx="3301172" cy="6580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EF2C13-C21E-4B99-B7AB-38250053C3BA}"/>
              </a:ext>
            </a:extLst>
          </p:cNvPr>
          <p:cNvSpPr txBox="1"/>
          <p:nvPr/>
        </p:nvSpPr>
        <p:spPr>
          <a:xfrm>
            <a:off x="3575565" y="2267870"/>
            <a:ext cx="8329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>
                <a:latin typeface="Verdana" panose="020B0604030504040204" pitchFamily="34" charset="0"/>
                <a:ea typeface="Verdana" panose="020B0604030504040204" pitchFamily="34" charset="0"/>
              </a:rPr>
              <a:t>World Psoriasis Day 2021 Activities</a:t>
            </a:r>
          </a:p>
          <a:p>
            <a:pPr algn="ctr"/>
            <a:r>
              <a:rPr lang="en-US" altLang="ja-JP" sz="3600" dirty="0">
                <a:latin typeface="Verdana" panose="020B0604030504040204" pitchFamily="34" charset="0"/>
                <a:ea typeface="Verdana" panose="020B0604030504040204" pitchFamily="34" charset="0"/>
              </a:rPr>
              <a:t>- Japan -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C09DBA-4630-4FF7-84B5-7F4F4E6AEC62}"/>
              </a:ext>
            </a:extLst>
          </p:cNvPr>
          <p:cNvSpPr txBox="1"/>
          <p:nvPr/>
        </p:nvSpPr>
        <p:spPr>
          <a:xfrm>
            <a:off x="6104044" y="4843367"/>
            <a:ext cx="327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Verdana" panose="020B0604030504040204" pitchFamily="34" charset="0"/>
                <a:ea typeface="Verdana" panose="020B0604030504040204" pitchFamily="34" charset="0"/>
              </a:rPr>
              <a:t>30 September 2021</a:t>
            </a:r>
            <a:endParaRPr kumimoji="1" lang="ja-JP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CAB6-367B-4712-B95E-0C473E5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07EE8-22D1-415D-A900-78EAF831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4965631" cy="541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>
                <a:latin typeface="Verdana" panose="020B0604030504040204" pitchFamily="34" charset="0"/>
              </a:rPr>
              <a:t>Major activities toward/around World Psoriasis Day 2021</a:t>
            </a:r>
          </a:p>
          <a:p>
            <a:r>
              <a:rPr lang="en-US" altLang="ja-JP" sz="2400" dirty="0">
                <a:latin typeface="Verdana" panose="020B0604030504040204" pitchFamily="34" charset="0"/>
              </a:rPr>
              <a:t>Countdown to WPD2021 on the social media</a:t>
            </a:r>
          </a:p>
          <a:p>
            <a:r>
              <a:rPr lang="en-US" altLang="ja-JP" sz="2400" dirty="0">
                <a:latin typeface="Verdana" panose="020B0604030504040204" pitchFamily="34" charset="0"/>
              </a:rPr>
              <a:t>Online discussion on miscommunication between patients and physicians (pre-recorded)</a:t>
            </a:r>
          </a:p>
          <a:p>
            <a:r>
              <a:rPr lang="en-US" altLang="ja-JP" sz="2400" dirty="0">
                <a:latin typeface="Verdana" panose="020B0604030504040204" pitchFamily="34" charset="0"/>
              </a:rPr>
              <a:t>Psoriasis Exhibition 2021 in Tokyo Tower</a:t>
            </a:r>
          </a:p>
          <a:p>
            <a:r>
              <a:rPr lang="en-US" altLang="ja-JP" sz="2400" dirty="0">
                <a:latin typeface="Verdana" panose="020B0604030504040204" pitchFamily="34" charset="0"/>
              </a:rPr>
              <a:t>Event T-shirt for “unity”</a:t>
            </a:r>
          </a:p>
          <a:p>
            <a:endParaRPr kumimoji="1" lang="ja-JP" altLang="en-US" sz="2400" dirty="0">
              <a:latin typeface="Verdana" panose="020B060403050404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6C0178-11C3-4BBA-92CD-99C3905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11" y="1166018"/>
            <a:ext cx="3240000" cy="366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C8A40E-A68A-4BD5-AE97-86311621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21" y="1996085"/>
            <a:ext cx="3240000" cy="4587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90E5C1-B7F0-4D2C-8B30-39DB2587BACA}"/>
              </a:ext>
            </a:extLst>
          </p:cNvPr>
          <p:cNvSpPr txBox="1"/>
          <p:nvPr/>
        </p:nvSpPr>
        <p:spPr>
          <a:xfrm>
            <a:off x="5390511" y="889019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Countdown to WPD2021</a:t>
            </a:r>
            <a:endParaRPr kumimoji="1" lang="ja-JP" altLang="en-US" sz="1200" dirty="0">
              <a:latin typeface="Verdan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2E9EDC-2388-447F-B620-852FE495F888}"/>
              </a:ext>
            </a:extLst>
          </p:cNvPr>
          <p:cNvSpPr txBox="1"/>
          <p:nvPr/>
        </p:nvSpPr>
        <p:spPr>
          <a:xfrm>
            <a:off x="8773021" y="1719086"/>
            <a:ext cx="17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Events for WPD2021</a:t>
            </a:r>
            <a:endParaRPr kumimoji="1" lang="ja-JP" altLang="en-US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CAB6-367B-4712-B95E-0C473E5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latin typeface="Verdana" panose="020B0604030504040204" pitchFamily="34" charset="0"/>
                <a:ea typeface="Verdana" panose="020B0604030504040204" pitchFamily="34" charset="0"/>
              </a:rPr>
              <a:t>Countdown to WPD2021 on social media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07EE8-22D1-415D-A900-78EAF831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417344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Verdana" panose="020B0604030504040204" pitchFamily="34" charset="0"/>
              </a:rPr>
              <a:t>Aiming to warm up WPD 2021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Started 100 days before WPD 2021 (October 29)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Daily tweet &amp; post on psoriasis/world psoriasis day on our official account of Twitter and Facebook with hashtags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More than 8,000 impressions depending on the day so far</a:t>
            </a:r>
          </a:p>
          <a:p>
            <a:endParaRPr kumimoji="1" lang="ja-JP" altLang="en-US" sz="2800" dirty="0">
              <a:latin typeface="Verdana" panose="020B060403050404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8CBC10-EAA6-49AD-A06B-27E14D41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8" y="3669342"/>
            <a:ext cx="3561251" cy="306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49E2D7-E727-4B18-906F-B31E1BB8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72" y="3669342"/>
            <a:ext cx="588382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CAB6-367B-4712-B95E-0C473E5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latin typeface="Verdana" panose="020B0604030504040204" pitchFamily="34" charset="0"/>
              </a:rPr>
              <a:t>Online discussion on miscommunication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07EE8-22D1-415D-A900-78EAF831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417344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Verdana" panose="020B0604030504040204" pitchFamily="34" charset="0"/>
              </a:rPr>
              <a:t>Aiming to provide patients tips for better communication with physicians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Discussing why miscommunicating between patients and physicians with inviting a dermatologist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Focusing on not miscommunication itself but issues behind it 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The pre-recorded video                                              will be released on                                                    our YouTube channel                                                        on October 29</a:t>
            </a:r>
          </a:p>
          <a:p>
            <a:endParaRPr kumimoji="1" lang="ja-JP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23FE13-AD67-42FF-88E2-BEA6534AC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15960"/>
          <a:stretch/>
        </p:blipFill>
        <p:spPr>
          <a:xfrm>
            <a:off x="5301702" y="4112491"/>
            <a:ext cx="6641589" cy="255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E9BD42-0262-4C96-9FB7-810EFCB76A63}"/>
              </a:ext>
            </a:extLst>
          </p:cNvPr>
          <p:cNvSpPr txBox="1"/>
          <p:nvPr/>
        </p:nvSpPr>
        <p:spPr>
          <a:xfrm>
            <a:off x="5301702" y="3835492"/>
            <a:ext cx="2983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Snap of last year’s online discussion</a:t>
            </a:r>
            <a:endParaRPr kumimoji="1" lang="ja-JP" altLang="en-US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CAB6-367B-4712-B95E-0C473E5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latin typeface="Verdana" panose="020B0604030504040204" pitchFamily="34" charset="0"/>
              </a:rPr>
              <a:t>Psoriasis exhibition 2021 in Tokyo Tower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07EE8-22D1-415D-A900-78EAF831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417344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Verdana" panose="020B0604030504040204" pitchFamily="34" charset="0"/>
              </a:rPr>
              <a:t>Aiming to raise awareness of psoriasis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Exhibiting posters on psoriasis with cartoons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Giving a small gift to guests with a message of “Psoriasis is not contagious”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The exhibition will be open                                          from October 30 until 31                                              in Tokyo Tower.</a:t>
            </a:r>
          </a:p>
          <a:p>
            <a:endParaRPr lang="en-US" altLang="ja-JP" sz="2800" dirty="0">
              <a:latin typeface="Verdana" panose="020B0604030504040204" pitchFamily="34" charset="0"/>
            </a:endParaRPr>
          </a:p>
          <a:p>
            <a:endParaRPr kumimoji="1" lang="ja-JP" altLang="en-US" sz="2800" dirty="0">
              <a:latin typeface="Verdana" panose="020B060403050404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05BCCE-6B21-41FA-9F93-634F859E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22" y="3163362"/>
            <a:ext cx="5547478" cy="342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CC3AB5-D300-4167-A201-CA8C2E2A4853}"/>
              </a:ext>
            </a:extLst>
          </p:cNvPr>
          <p:cNvSpPr txBox="1"/>
          <p:nvPr/>
        </p:nvSpPr>
        <p:spPr>
          <a:xfrm>
            <a:off x="6096000" y="2701697"/>
            <a:ext cx="264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Samples of last year’s cartoons</a:t>
            </a:r>
          </a:p>
          <a:p>
            <a:r>
              <a:rPr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Hard to go to hair salon/barber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F6DF1E-6206-4615-80A7-D25B8FB26E1B}"/>
              </a:ext>
            </a:extLst>
          </p:cNvPr>
          <p:cNvSpPr txBox="1"/>
          <p:nvPr/>
        </p:nvSpPr>
        <p:spPr>
          <a:xfrm>
            <a:off x="9777428" y="3413025"/>
            <a:ext cx="230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Ashamed when exchanging</a:t>
            </a:r>
          </a:p>
          <a:p>
            <a:r>
              <a:rPr lang="en-US" altLang="ja-JP" sz="1200" dirty="0">
                <a:latin typeface="Verdana" panose="020B0604030504040204" pitchFamily="34" charset="0"/>
                <a:ea typeface="Verdana" panose="020B0604030504040204" pitchFamily="34" charset="0"/>
              </a:rPr>
              <a:t>business cards</a:t>
            </a:r>
          </a:p>
        </p:txBody>
      </p:sp>
    </p:spTree>
    <p:extLst>
      <p:ext uri="{BB962C8B-B14F-4D97-AF65-F5344CB8AC3E}">
        <p14:creationId xmlns:p14="http://schemas.microsoft.com/office/powerpoint/2010/main" val="5199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CAB6-367B-4712-B95E-0C473E5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latin typeface="Verdana" panose="020B0604030504040204" pitchFamily="34" charset="0"/>
              </a:rPr>
              <a:t>Event T-shirt for “unity”</a:t>
            </a:r>
            <a:endParaRPr kumimoji="1" lang="ja-JP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07EE8-22D1-415D-A900-78EAF831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417344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Verdana" panose="020B0604030504040204" pitchFamily="34" charset="0"/>
              </a:rPr>
              <a:t>Aiming to promote WPD2021 as well as to unite people </a:t>
            </a:r>
          </a:p>
          <a:p>
            <a:r>
              <a:rPr lang="en-US" altLang="ja-JP" sz="2800" dirty="0">
                <a:latin typeface="Verdana" panose="020B0604030504040204" pitchFamily="34" charset="0"/>
              </a:rPr>
              <a:t>United many patients, dermatologists, and corporate partners with the T-shirt</a:t>
            </a:r>
          </a:p>
          <a:p>
            <a:endParaRPr kumimoji="1" lang="ja-JP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2BD648E-7EF9-484C-AAD5-616BAD1B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6" y="2923430"/>
            <a:ext cx="3780000" cy="378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CB7ADC-343D-4283-9619-D97F8F642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12" y="2918847"/>
            <a:ext cx="5040000" cy="378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79D8BE-26B9-42A2-B7DE-4E584BA3BFC7}"/>
              </a:ext>
            </a:extLst>
          </p:cNvPr>
          <p:cNvSpPr txBox="1"/>
          <p:nvPr/>
        </p:nvSpPr>
        <p:spPr>
          <a:xfrm>
            <a:off x="1082956" y="2611070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Psoriasis Association in Hokkaido</a:t>
            </a:r>
            <a:endParaRPr kumimoji="1" lang="ja-JP" altLang="en-US" sz="1400" dirty="0">
              <a:latin typeface="Verdan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589680-634D-4488-ACF6-20A47C48A8F2}"/>
              </a:ext>
            </a:extLst>
          </p:cNvPr>
          <p:cNvSpPr txBox="1"/>
          <p:nvPr/>
        </p:nvSpPr>
        <p:spPr>
          <a:xfrm>
            <a:off x="5336312" y="2611070"/>
            <a:ext cx="513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Verdana" panose="020B0604030504040204" pitchFamily="34" charset="0"/>
              </a:rPr>
              <a:t>Department of Dermatology, Yokohama City University</a:t>
            </a:r>
            <a:endParaRPr kumimoji="1" lang="ja-JP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83B3D3-F89C-4F62-9A3F-B5D0B44F2AB6}"/>
              </a:ext>
            </a:extLst>
          </p:cNvPr>
          <p:cNvSpPr txBox="1"/>
          <p:nvPr/>
        </p:nvSpPr>
        <p:spPr>
          <a:xfrm>
            <a:off x="1555014" y="3075057"/>
            <a:ext cx="90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latin typeface="Verdana" panose="020B0604030504040204" pitchFamily="34" charset="0"/>
                <a:ea typeface="Verdana" panose="020B0604030504040204" pitchFamily="34" charset="0"/>
              </a:rPr>
              <a:t>Thank you for your kind attention!</a:t>
            </a:r>
            <a:endParaRPr kumimoji="1" lang="ja-JP" altLang="en-US" sz="4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E35DC30203034F8296E8F8FAE156FF" ma:contentTypeVersion="13" ma:contentTypeDescription="Skapa ett nytt dokument." ma:contentTypeScope="" ma:versionID="9c8aeb2d37ca379e8ffa82afcbee39c1">
  <xsd:schema xmlns:xsd="http://www.w3.org/2001/XMLSchema" xmlns:xs="http://www.w3.org/2001/XMLSchema" xmlns:p="http://schemas.microsoft.com/office/2006/metadata/properties" xmlns:ns2="107758df-31ce-4744-99f5-106403fdb18d" xmlns:ns3="5c28b821-7dd2-47f0-b50e-4a064eb5359f" targetNamespace="http://schemas.microsoft.com/office/2006/metadata/properties" ma:root="true" ma:fieldsID="0998a9551fcd17131864affb47ac714e" ns2:_="" ns3:_="">
    <xsd:import namespace="107758df-31ce-4744-99f5-106403fdb18d"/>
    <xsd:import namespace="5c28b821-7dd2-47f0-b50e-4a064eb535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758df-31ce-4744-99f5-106403fdb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b821-7dd2-47f0-b50e-4a064eb5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C4FE96-0470-426F-B050-5C85E6945555}"/>
</file>

<file path=customXml/itemProps2.xml><?xml version="1.0" encoding="utf-8"?>
<ds:datastoreItem xmlns:ds="http://schemas.openxmlformats.org/officeDocument/2006/customXml" ds:itemID="{B23DADEA-3BDE-433F-9D1B-398AE352D532}"/>
</file>

<file path=customXml/itemProps3.xml><?xml version="1.0" encoding="utf-8"?>
<ds:datastoreItem xmlns:ds="http://schemas.openxmlformats.org/officeDocument/2006/customXml" ds:itemID="{AA3BB5DD-B91C-451E-AE28-E5876A16F50B}"/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274</Words>
  <Application>Microsoft Office PowerPoint</Application>
  <PresentationFormat>ワイド画面</PresentationFormat>
  <Paragraphs>37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​​テーマ</vt:lpstr>
      <vt:lpstr>PowerPoint プレゼンテーション</vt:lpstr>
      <vt:lpstr>Summary</vt:lpstr>
      <vt:lpstr>Countdown to WPD2021 on social media</vt:lpstr>
      <vt:lpstr>Online discussion on miscommunication</vt:lpstr>
      <vt:lpstr>Psoriasis exhibition 2021 in Tokyo Tower</vt:lpstr>
      <vt:lpstr>Event T-shirt for “unity”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Okuse Masanori</dc:creator>
  <cp:lastModifiedBy>Okuse Masanori</cp:lastModifiedBy>
  <cp:revision>424</cp:revision>
  <dcterms:created xsi:type="dcterms:W3CDTF">2021-08-01T23:29:48Z</dcterms:created>
  <dcterms:modified xsi:type="dcterms:W3CDTF">2021-09-27T08:00:28Z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0x0101001FE35DC30203034F8296E8F8FAE156FF</vt:lpwstr>
  </property>
</Properties>
</file>