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sldIdLst>
    <p:sldId id="256" r:id="rId5"/>
  </p:sldIdLst>
  <p:sldSz cx="12192000" cy="6858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Proxima Nova" panose="02000506030000020004" pitchFamily="50" charset="0"/>
      <p:regular r:id="rId10"/>
      <p:bold r:id="rId11"/>
      <p:italic r:id="rId12"/>
      <p:boldItalic r:id="rId13"/>
    </p:embeddedFont>
    <p:embeddedFont>
      <p:font typeface="Proxima Nova Black" panose="02000506030000020004" pitchFamily="50" charset="0"/>
      <p:bold r:id="rId14"/>
      <p:boldItalic r:id="rId15"/>
    </p:embeddedFont>
    <p:embeddedFont>
      <p:font typeface="Proxima Nova Extrabold" panose="02000506030000020004" pitchFamily="50" charset="0"/>
      <p:bold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3C190E-2A9D-4595-B889-B655E66E2880}" v="4" dt="2022-10-21T06:59:04.8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customXml" Target="../customXml/item2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font" Target="fonts/font10.fntdata"/><Relationship Id="rId23" Type="http://schemas.microsoft.com/office/2015/10/relationships/revisionInfo" Target="revisionInfo.xml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mille Lancelot" userId="2569c226-79f7-4b58-8633-06e93c92840f" providerId="ADAL" clId="{603C190E-2A9D-4595-B889-B655E66E2880}"/>
    <pc:docChg chg="undo custSel modSld">
      <pc:chgData name="Camille Lancelot" userId="2569c226-79f7-4b58-8633-06e93c92840f" providerId="ADAL" clId="{603C190E-2A9D-4595-B889-B655E66E2880}" dt="2022-10-21T07:04:35.672" v="723" actId="404"/>
      <pc:docMkLst>
        <pc:docMk/>
      </pc:docMkLst>
      <pc:sldChg chg="addSp delSp modSp mod">
        <pc:chgData name="Camille Lancelot" userId="2569c226-79f7-4b58-8633-06e93c92840f" providerId="ADAL" clId="{603C190E-2A9D-4595-B889-B655E66E2880}" dt="2022-10-21T07:04:35.672" v="723" actId="404"/>
        <pc:sldMkLst>
          <pc:docMk/>
          <pc:sldMk cId="3841382358" sldId="256"/>
        </pc:sldMkLst>
        <pc:spChg chg="add del mod">
          <ac:chgData name="Camille Lancelot" userId="2569c226-79f7-4b58-8633-06e93c92840f" providerId="ADAL" clId="{603C190E-2A9D-4595-B889-B655E66E2880}" dt="2022-10-19T14:53:54.216" v="585" actId="478"/>
          <ac:spMkLst>
            <pc:docMk/>
            <pc:sldMk cId="3841382358" sldId="256"/>
            <ac:spMk id="2" creationId="{31AD0451-D2E7-532E-A8F7-9EF9C3570DE5}"/>
          </ac:spMkLst>
        </pc:spChg>
        <pc:spChg chg="add mod">
          <ac:chgData name="Camille Lancelot" userId="2569c226-79f7-4b58-8633-06e93c92840f" providerId="ADAL" clId="{603C190E-2A9D-4595-B889-B655E66E2880}" dt="2022-10-21T07:04:35.672" v="723" actId="404"/>
          <ac:spMkLst>
            <pc:docMk/>
            <pc:sldMk cId="3841382358" sldId="256"/>
            <ac:spMk id="2" creationId="{EF956421-E3EB-3FC7-1E03-8FCDFC004D19}"/>
          </ac:spMkLst>
        </pc:spChg>
        <pc:spChg chg="add del mod">
          <ac:chgData name="Camille Lancelot" userId="2569c226-79f7-4b58-8633-06e93c92840f" providerId="ADAL" clId="{603C190E-2A9D-4595-B889-B655E66E2880}" dt="2022-10-19T14:53:57.137" v="586" actId="478"/>
          <ac:spMkLst>
            <pc:docMk/>
            <pc:sldMk cId="3841382358" sldId="256"/>
            <ac:spMk id="3" creationId="{56A9114D-9BCD-6B65-C3F8-1C8201DA1C48}"/>
          </ac:spMkLst>
        </pc:spChg>
        <pc:spChg chg="del mod">
          <ac:chgData name="Camille Lancelot" userId="2569c226-79f7-4b58-8633-06e93c92840f" providerId="ADAL" clId="{603C190E-2A9D-4595-B889-B655E66E2880}" dt="2022-10-19T14:53:47.549" v="583" actId="478"/>
          <ac:spMkLst>
            <pc:docMk/>
            <pc:sldMk cId="3841382358" sldId="256"/>
            <ac:spMk id="6" creationId="{82714F2B-1045-5083-5A05-88FA79F3465C}"/>
          </ac:spMkLst>
        </pc:spChg>
        <pc:spChg chg="add del mod">
          <ac:chgData name="Camille Lancelot" userId="2569c226-79f7-4b58-8633-06e93c92840f" providerId="ADAL" clId="{603C190E-2A9D-4595-B889-B655E66E2880}" dt="2022-10-19T14:53:50.929" v="584" actId="478"/>
          <ac:spMkLst>
            <pc:docMk/>
            <pc:sldMk cId="3841382358" sldId="256"/>
            <ac:spMk id="8" creationId="{B3A52F2A-0943-0CE2-58D2-573510DD6519}"/>
          </ac:spMkLst>
        </pc:spChg>
        <pc:spChg chg="mod">
          <ac:chgData name="Camille Lancelot" userId="2569c226-79f7-4b58-8633-06e93c92840f" providerId="ADAL" clId="{603C190E-2A9D-4595-B889-B655E66E2880}" dt="2022-10-19T14:58:40.978" v="651" actId="113"/>
          <ac:spMkLst>
            <pc:docMk/>
            <pc:sldMk cId="3841382358" sldId="256"/>
            <ac:spMk id="13" creationId="{4A23DCCB-D2CD-4799-E207-4607DCA8B49D}"/>
          </ac:spMkLst>
        </pc:spChg>
        <pc:spChg chg="add del">
          <ac:chgData name="Camille Lancelot" userId="2569c226-79f7-4b58-8633-06e93c92840f" providerId="ADAL" clId="{603C190E-2A9D-4595-B889-B655E66E2880}" dt="2022-10-19T14:50:54.075" v="505" actId="478"/>
          <ac:spMkLst>
            <pc:docMk/>
            <pc:sldMk cId="3841382358" sldId="256"/>
            <ac:spMk id="25" creationId="{98E905C4-CE5E-6105-1B55-D77A8FEB18F5}"/>
          </ac:spMkLst>
        </pc:spChg>
        <pc:picChg chg="add mod">
          <ac:chgData name="Camille Lancelot" userId="2569c226-79f7-4b58-8633-06e93c92840f" providerId="ADAL" clId="{603C190E-2A9D-4595-B889-B655E66E2880}" dt="2022-10-19T14:55:09.834" v="601" actId="1076"/>
          <ac:picMkLst>
            <pc:docMk/>
            <pc:sldMk cId="3841382358" sldId="256"/>
            <ac:picMk id="5" creationId="{E2E88918-437A-236D-FD0C-8498B1FD5813}"/>
          </ac:picMkLst>
        </pc:picChg>
        <pc:picChg chg="mod">
          <ac:chgData name="Camille Lancelot" userId="2569c226-79f7-4b58-8633-06e93c92840f" providerId="ADAL" clId="{603C190E-2A9D-4595-B889-B655E66E2880}" dt="2022-10-21T07:04:01.309" v="719" actId="1076"/>
          <ac:picMkLst>
            <pc:docMk/>
            <pc:sldMk cId="3841382358" sldId="256"/>
            <ac:picMk id="10" creationId="{6921C8C8-1FC1-A7BD-75D9-1808029D5693}"/>
          </ac:picMkLst>
        </pc:picChg>
        <pc:picChg chg="mod">
          <ac:chgData name="Camille Lancelot" userId="2569c226-79f7-4b58-8633-06e93c92840f" providerId="ADAL" clId="{603C190E-2A9D-4595-B889-B655E66E2880}" dt="2022-10-21T07:03:56.658" v="718" actId="1076"/>
          <ac:picMkLst>
            <pc:docMk/>
            <pc:sldMk cId="3841382358" sldId="256"/>
            <ac:picMk id="17" creationId="{7C00096E-566E-BFAB-D158-27F2793C6B06}"/>
          </ac:picMkLst>
        </pc:picChg>
        <pc:picChg chg="mod">
          <ac:chgData name="Camille Lancelot" userId="2569c226-79f7-4b58-8633-06e93c92840f" providerId="ADAL" clId="{603C190E-2A9D-4595-B889-B655E66E2880}" dt="2022-10-21T07:00:34.631" v="696" actId="1076"/>
          <ac:picMkLst>
            <pc:docMk/>
            <pc:sldMk cId="3841382358" sldId="256"/>
            <ac:picMk id="24" creationId="{E24209CE-A659-AEB5-1E73-7257A3FBC6B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1F05F99-2688-4409-8025-E80EF5310A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56145E-2F48-444F-9E0F-50D4E70E27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5" b="28777"/>
          <a:stretch/>
        </p:blipFill>
        <p:spPr>
          <a:xfrm>
            <a:off x="0" y="1402497"/>
            <a:ext cx="3807274" cy="54555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E8CE02-FD18-4171-9AED-41FE9364D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13204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F96102-1992-4686-9328-2744B07E4B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2879"/>
            <a:ext cx="9144000" cy="103028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68234-2674-4A42-890D-ABB8D1677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16CD7-DD08-4A0D-9472-AAF2BCD03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83AD4-9C8E-4FC3-829E-F8B234A7D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41CCA6-C155-43AA-8C26-6F2B6A440B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856C07-E890-4D8F-A11A-E101B1DA75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5" b="28777"/>
          <a:stretch/>
        </p:blipFill>
        <p:spPr>
          <a:xfrm>
            <a:off x="0" y="1402497"/>
            <a:ext cx="3807274" cy="545550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9B80DCB-3CF5-46B5-BC68-4D7996FAC2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05F2DAC-485E-4B5A-8AB7-95CAE88F8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5" b="28777"/>
          <a:stretch/>
        </p:blipFill>
        <p:spPr>
          <a:xfrm>
            <a:off x="0" y="1402497"/>
            <a:ext cx="3807274" cy="545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22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F826A6B-A283-45BF-A050-BF0DE647BB2F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48ECC09-909F-47E6-BBDD-E27BF8625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1F713DE-3A25-4C0C-9B4A-1462FA57CCFA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E203BA94-BB36-4C12-AC27-9947B8D7BD01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9" name="Graphic 18" descr="World with solid fill">
              <a:extLst>
                <a:ext uri="{FF2B5EF4-FFF2-40B4-BE49-F238E27FC236}">
                  <a16:creationId xmlns:a16="http://schemas.microsoft.com/office/drawing/2014/main" id="{55D8FC27-2BC9-47EC-A607-C4800DDEA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A33C15E-ACF0-4D12-B714-B63107B3BBFA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1568BE64-8954-4E9F-B7F4-867AF38BA09B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2" name="Graphic 21" descr="Envelope with solid fill">
              <a:extLst>
                <a:ext uri="{FF2B5EF4-FFF2-40B4-BE49-F238E27FC236}">
                  <a16:creationId xmlns:a16="http://schemas.microsoft.com/office/drawing/2014/main" id="{48C14B8F-0355-462B-B0DB-5DA1107AF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9D911A9-EE12-432F-BDD5-7CC1E102906B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1C7FFAB-775C-4DB3-BD11-415AA48E0A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25" name="Content Placeholder 4">
            <a:extLst>
              <a:ext uri="{FF2B5EF4-FFF2-40B4-BE49-F238E27FC236}">
                <a16:creationId xmlns:a16="http://schemas.microsoft.com/office/drawing/2014/main" id="{E1B1B9FB-DC0A-4AE8-B096-91B52C8EE1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40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DCF8A32-43F8-4981-A5E6-DAFBFAA59772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F618A44F-DAF8-44D2-B603-A112D3F052D3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59F6C567-8D0E-4DB0-9F08-D543541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F889FA-6511-4F35-AC07-D47195730E5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A2309941-8325-4884-A072-F38B67A94414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3BE9FB15-9A6E-45D0-A097-C61B770DC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96FFE8-1765-4754-B3F4-81312BFDA275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BACDD27D-6559-4BAE-B240-96FA41032D60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369E8E75-7012-4654-8220-0C2690DE4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2FB1AF17-7F17-4C2F-881A-32EC254FE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C371EE3-B3A6-4582-A91D-AAF41545AECA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6BB5B070-DC25-4762-B433-D58524DBF624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6" name="Graphic 15" descr="World with solid fill">
              <a:extLst>
                <a:ext uri="{FF2B5EF4-FFF2-40B4-BE49-F238E27FC236}">
                  <a16:creationId xmlns:a16="http://schemas.microsoft.com/office/drawing/2014/main" id="{F2B14F97-8AFD-484A-BBB5-FB07A65D4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BB33A64-83A7-4E23-9D33-4267CE2AC768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21AF847E-A81F-40AA-A1FA-50564958A46C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8" name="Graphic 27" descr="Envelope with solid fill">
              <a:extLst>
                <a:ext uri="{FF2B5EF4-FFF2-40B4-BE49-F238E27FC236}">
                  <a16:creationId xmlns:a16="http://schemas.microsoft.com/office/drawing/2014/main" id="{B0619145-FE9E-4211-AE40-28613D8D0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BBC20A0-15B0-48FC-961C-FB040D1624DE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30" name="Content Placeholder 2">
              <a:extLst>
                <a:ext uri="{FF2B5EF4-FFF2-40B4-BE49-F238E27FC236}">
                  <a16:creationId xmlns:a16="http://schemas.microsoft.com/office/drawing/2014/main" id="{7AE7A129-7687-4B3E-A6A6-D4DF2ED10AB3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31" name="Picture 30" descr="Icon&#10;&#10;Description automatically generated">
              <a:extLst>
                <a:ext uri="{FF2B5EF4-FFF2-40B4-BE49-F238E27FC236}">
                  <a16:creationId xmlns:a16="http://schemas.microsoft.com/office/drawing/2014/main" id="{10CA5147-4EE5-4147-987C-6FBED799D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2428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93641B-FE04-46B2-85FA-F2EC97CFB63C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EF826A6B-A283-45BF-A050-BF0DE647BB2F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48ECC09-909F-47E6-BBDD-E27BF8625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944FB11-7428-49EC-A848-C4E99F754A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05819819-D329-4C5A-AD2A-4691F0CA636F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41C83310-607A-4CF6-A8B4-1E48B7DF2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9A4B6D8-01FE-49EE-8F73-49CE55441A7A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ECC5731-8939-416E-8ED7-BB42F7C90482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F07F0A60-B447-46DD-877E-B660682D8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723C45-AA26-4CC2-85B8-EE4434B8B012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58D2B80F-4C15-494E-B2B4-883EEBF045C3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BCFF439D-014C-436E-9C15-612AE8D2F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27" name="Content Placeholder 4">
            <a:extLst>
              <a:ext uri="{FF2B5EF4-FFF2-40B4-BE49-F238E27FC236}">
                <a16:creationId xmlns:a16="http://schemas.microsoft.com/office/drawing/2014/main" id="{8AFA8520-2260-41A0-9C78-EB78CD6511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3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898666-A278-48B2-96F2-1EA6791F0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C29C3C-1B79-4756-9C6A-DC1878E1F8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6E57E-16F7-4E66-8B18-CD07E885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2E5F7C-55BB-4DF6-B399-F926CB16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39D77-1B4C-4906-91DF-BDC36B92F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FBD889-0A8B-4594-80FA-F36995E07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78C4D60-1F55-4094-A468-6B1BF125D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29595C-D629-4A20-ACEB-1DFD4F496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BDDD1F-8F75-4355-A467-86BC81E07B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3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313B7-A440-425F-96AD-16D2DA57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5E25AF-E124-4388-A757-6633B843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71D48-64FB-4C31-8AB1-F80AAC822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28152-0F4A-4B90-858C-8C9F5190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046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61F3-71B0-4492-AC1D-0D0E584A6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43F158-73A6-4940-882E-6CFEEF56C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E078A8-5387-4A83-A56A-BEDE9E13A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75C5C-9F6A-4F88-841B-657123B8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780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F826A6B-A283-45BF-A050-BF0DE647BB2F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48ECC09-909F-47E6-BBDD-E27BF8625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849B31C-9999-446B-8267-3E05A448422E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A8204D75-7723-4B7A-B8DE-E750C8E8DF80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9" name="Graphic 18" descr="World with solid fill">
              <a:extLst>
                <a:ext uri="{FF2B5EF4-FFF2-40B4-BE49-F238E27FC236}">
                  <a16:creationId xmlns:a16="http://schemas.microsoft.com/office/drawing/2014/main" id="{2BFE0621-18B1-4CBE-A53B-398B1209E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47C8BB-CB2B-4C65-B59A-425731BD5552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0FDF426-6741-4BA9-8089-113C3734C86A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2" name="Graphic 21" descr="Envelope with solid fill">
              <a:extLst>
                <a:ext uri="{FF2B5EF4-FFF2-40B4-BE49-F238E27FC236}">
                  <a16:creationId xmlns:a16="http://schemas.microsoft.com/office/drawing/2014/main" id="{0A88BDE8-293C-4105-962B-3F4E5B0F7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981B78-FC1B-4417-A0CB-B8B7B7CA2AB8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223C6F7-B9C8-4C6C-A62D-D6B137B328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25" name="Content Placeholder 4">
            <a:extLst>
              <a:ext uri="{FF2B5EF4-FFF2-40B4-BE49-F238E27FC236}">
                <a16:creationId xmlns:a16="http://schemas.microsoft.com/office/drawing/2014/main" id="{BC99F565-3714-433C-AA69-D08834B04F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94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DCF8A32-43F8-4981-A5E6-DAFBFAA59772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F618A44F-DAF8-44D2-B603-A112D3F052D3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59F6C567-8D0E-4DB0-9F08-D543541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F889FA-6511-4F35-AC07-D47195730E5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A2309941-8325-4884-A072-F38B67A94414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3BE9FB15-9A6E-45D0-A097-C61B770DC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96FFE8-1765-4754-B3F4-81312BFDA275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BACDD27D-6559-4BAE-B240-96FA41032D60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369E8E75-7012-4654-8220-0C2690DE4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864211D4-EBA7-40F9-99EE-E4C2362F6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FA6CC7B-0041-4B42-ACCE-062A0FB6F65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459E08F6-757C-444A-B082-094D25972889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16" name="Graphic 15" descr="World with solid fill">
              <a:extLst>
                <a:ext uri="{FF2B5EF4-FFF2-40B4-BE49-F238E27FC236}">
                  <a16:creationId xmlns:a16="http://schemas.microsoft.com/office/drawing/2014/main" id="{77586388-8BF3-40CF-81F0-843B386BC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4FE5F3-9B35-443E-AC48-6C4804E3AA7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D6454BDA-3511-47E0-9D3B-471A5F1A3098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8" name="Graphic 27" descr="Envelope with solid fill">
              <a:extLst>
                <a:ext uri="{FF2B5EF4-FFF2-40B4-BE49-F238E27FC236}">
                  <a16:creationId xmlns:a16="http://schemas.microsoft.com/office/drawing/2014/main" id="{C1663F5A-1F9F-4317-8BF8-2231DD33B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77D6291-C884-4634-8497-2388C8982789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30" name="Content Placeholder 2">
              <a:extLst>
                <a:ext uri="{FF2B5EF4-FFF2-40B4-BE49-F238E27FC236}">
                  <a16:creationId xmlns:a16="http://schemas.microsoft.com/office/drawing/2014/main" id="{20DD5214-631A-4835-BFAC-7EE2AC59E8C2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31" name="Picture 30" descr="Icon&#10;&#10;Description automatically generated">
              <a:extLst>
                <a:ext uri="{FF2B5EF4-FFF2-40B4-BE49-F238E27FC236}">
                  <a16:creationId xmlns:a16="http://schemas.microsoft.com/office/drawing/2014/main" id="{E1EBA04D-9A4F-4CF4-B023-A1CF99C67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7133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93641B-FE04-46B2-85FA-F2EC97CFB63C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EF826A6B-A283-45BF-A050-BF0DE647BB2F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48ECC09-909F-47E6-BBDD-E27BF8625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5335893-EEF0-4489-A093-DC723FCADA66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720DC717-6E15-46FB-B729-A29CC555E58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D5ED2CC3-5F2B-4B62-9916-DEC5BBB55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4B27D60-6D4A-4B37-A339-447BB1BACBCE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E26456A1-761B-4760-A14F-71B2CED37EF1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A0F2E744-8287-4BE8-AD76-41358D588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07D438D-6294-4F9A-8863-21D1084AB4E9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D7C50DF6-6847-4D0E-AF9D-0542E4EE42BD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A5AF1275-50F8-49B3-82B5-6E5685FA9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27" name="Content Placeholder 4">
            <a:extLst>
              <a:ext uri="{FF2B5EF4-FFF2-40B4-BE49-F238E27FC236}">
                <a16:creationId xmlns:a16="http://schemas.microsoft.com/office/drawing/2014/main" id="{35438AEF-FF43-4D8B-B3B8-0E1DBCD8AB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22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898666-A278-48B2-96F2-1EA6791F0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C29C3C-1B79-4756-9C6A-DC1878E1F8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6E57E-16F7-4E66-8B18-CD07E885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2E5F7C-55BB-4DF6-B399-F926CB16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39D77-1B4C-4906-91DF-BDC36B92F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FBD889-0A8B-4594-80FA-F36995E07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78C4D60-1F55-4094-A468-6B1BF125D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475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CBD60-05F9-40CA-9392-21DCDE5F5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711F1-5B4F-4BC4-B73F-5C50D3898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50F0E3-F9B3-4A7A-B6FE-83EC56CD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699567-A18D-4817-BAE5-78550C92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32A757-CB8F-40EF-A99F-CE89E03CA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58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313B7-A440-425F-96AD-16D2DA57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5E25AF-E124-4388-A757-6633B843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71D48-64FB-4C31-8AB1-F80AAC822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28152-0F4A-4B90-858C-8C9F5190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835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61F3-71B0-4492-AC1D-0D0E584A6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43F158-73A6-4940-882E-6CFEEF56C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E078A8-5387-4A83-A56A-BEDE9E13A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75C5C-9F6A-4F88-841B-657123B8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403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tx2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F826A6B-A283-45BF-A050-BF0DE647BB2F}"/>
              </a:ext>
            </a:extLst>
          </p:cNvPr>
          <p:cNvSpPr txBox="1">
            <a:spLocks/>
          </p:cNvSpPr>
          <p:nvPr/>
        </p:nvSpPr>
        <p:spPr>
          <a:xfrm>
            <a:off x="5634237" y="6006160"/>
            <a:ext cx="1767950" cy="333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tx2"/>
                </a:solidFill>
                <a:latin typeface="Proxima Nova" panose="02000506030000020004" pitchFamily="50" charset="0"/>
              </a:rPr>
              <a:t>@psoriasisIFPA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48ECC09-909F-47E6-BBDD-E27BF86255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982" y="6006160"/>
            <a:ext cx="1217839" cy="333874"/>
          </a:xfrm>
          <a:prstGeom prst="rect">
            <a:avLst/>
          </a:prstGeom>
        </p:spPr>
      </p:pic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8" y="1030825"/>
            <a:ext cx="5308905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47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DCF8A32-43F8-4981-A5E6-DAFBFAA59772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F618A44F-DAF8-44D2-B603-A112D3F052D3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20" name="Graphic 19" descr="World with solid fill">
              <a:extLst>
                <a:ext uri="{FF2B5EF4-FFF2-40B4-BE49-F238E27FC236}">
                  <a16:creationId xmlns:a16="http://schemas.microsoft.com/office/drawing/2014/main" id="{59F6C567-8D0E-4DB0-9F08-D543541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F889FA-6511-4F35-AC07-D47195730E51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A2309941-8325-4884-A072-F38B67A94414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23" name="Graphic 22" descr="Envelope with solid fill">
              <a:extLst>
                <a:ext uri="{FF2B5EF4-FFF2-40B4-BE49-F238E27FC236}">
                  <a16:creationId xmlns:a16="http://schemas.microsoft.com/office/drawing/2014/main" id="{3BE9FB15-9A6E-45D0-A097-C61B770DC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96FFE8-1765-4754-B3F4-81312BFDA275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BACDD27D-6559-4BAE-B240-96FA41032D60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369E8E75-7012-4654-8220-0C2690DE4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1523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09A1C6-787A-401D-8E76-1D76D168F43B}"/>
              </a:ext>
            </a:extLst>
          </p:cNvPr>
          <p:cNvGrpSpPr/>
          <p:nvPr/>
        </p:nvGrpSpPr>
        <p:grpSpPr>
          <a:xfrm>
            <a:off x="976288" y="5944497"/>
            <a:ext cx="1930400" cy="457200"/>
            <a:chOff x="647700" y="6054822"/>
            <a:chExt cx="1930400" cy="457200"/>
          </a:xfrm>
          <a:solidFill>
            <a:schemeClr val="bg1"/>
          </a:solidFill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131003-2449-4DA7-98C4-B8C7AE4D927E}"/>
                </a:ext>
              </a:extLst>
            </p:cNvPr>
            <p:cNvSpPr txBox="1">
              <a:spLocks/>
            </p:cNvSpPr>
            <p:nvPr/>
          </p:nvSpPr>
          <p:spPr>
            <a:xfrm>
              <a:off x="1104900" y="6116484"/>
              <a:ext cx="1473200" cy="33387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ifpa-pso.com</a:t>
              </a:r>
            </a:p>
          </p:txBody>
        </p:sp>
        <p:pic>
          <p:nvPicPr>
            <p:cNvPr id="8" name="Graphic 7" descr="World with solid fill">
              <a:extLst>
                <a:ext uri="{FF2B5EF4-FFF2-40B4-BE49-F238E27FC236}">
                  <a16:creationId xmlns:a16="http://schemas.microsoft.com/office/drawing/2014/main" id="{B9177EF8-8A1B-4367-9C55-8A178923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7700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7CE7CD-BD07-4115-9851-78119FB96487}"/>
              </a:ext>
            </a:extLst>
          </p:cNvPr>
          <p:cNvGrpSpPr/>
          <p:nvPr/>
        </p:nvGrpSpPr>
        <p:grpSpPr>
          <a:xfrm>
            <a:off x="8824481" y="5944497"/>
            <a:ext cx="2529319" cy="457200"/>
            <a:chOff x="8443482" y="6054822"/>
            <a:chExt cx="2529319" cy="457200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3DBFF9-2574-4933-B00B-D8499A5986C0}"/>
                </a:ext>
              </a:extLst>
            </p:cNvPr>
            <p:cNvSpPr txBox="1">
              <a:spLocks/>
            </p:cNvSpPr>
            <p:nvPr/>
          </p:nvSpPr>
          <p:spPr>
            <a:xfrm>
              <a:off x="8932215" y="6103611"/>
              <a:ext cx="2040586" cy="35962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info@ifpa-pso.com</a:t>
              </a:r>
            </a:p>
          </p:txBody>
        </p:sp>
        <p:pic>
          <p:nvPicPr>
            <p:cNvPr id="11" name="Graphic 10" descr="Envelope with solid fill">
              <a:extLst>
                <a:ext uri="{FF2B5EF4-FFF2-40B4-BE49-F238E27FC236}">
                  <a16:creationId xmlns:a16="http://schemas.microsoft.com/office/drawing/2014/main" id="{936D027C-8F2B-4FCB-83F3-05D14C9EE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43482" y="6054822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893641B-FE04-46B2-85FA-F2EC97CFB63C}"/>
              </a:ext>
            </a:extLst>
          </p:cNvPr>
          <p:cNvGrpSpPr/>
          <p:nvPr/>
        </p:nvGrpSpPr>
        <p:grpSpPr>
          <a:xfrm>
            <a:off x="4328982" y="6006160"/>
            <a:ext cx="3073205" cy="333875"/>
            <a:chOff x="4000696" y="6116485"/>
            <a:chExt cx="3073205" cy="333875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EF826A6B-A283-45BF-A050-BF0DE647BB2F}"/>
                </a:ext>
              </a:extLst>
            </p:cNvPr>
            <p:cNvSpPr txBox="1">
              <a:spLocks/>
            </p:cNvSpPr>
            <p:nvPr/>
          </p:nvSpPr>
          <p:spPr>
            <a:xfrm>
              <a:off x="5305951" y="6116485"/>
              <a:ext cx="1767950" cy="33387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solidFill>
                    <a:schemeClr val="bg1"/>
                  </a:solidFill>
                  <a:latin typeface="Proxima Nova" panose="02000506030000020004" pitchFamily="50" charset="0"/>
                </a:rPr>
                <a:t>@psoriasisIFPA</a:t>
              </a:r>
            </a:p>
          </p:txBody>
        </p: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F48ECC09-909F-47E6-BBDD-E27BF8625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696" y="6116485"/>
              <a:ext cx="1217839" cy="333875"/>
            </a:xfrm>
            <a:prstGeom prst="rect">
              <a:avLst/>
            </a:prstGeom>
          </p:spPr>
        </p:pic>
      </p:grp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9A28030F-A3A0-465D-B38E-CFB97F217A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1549" y="1030825"/>
            <a:ext cx="5308903" cy="40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51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A4E41E3-0796-496F-A371-F30FCDA3C1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device&#10;&#10;Description automatically generated">
            <a:extLst>
              <a:ext uri="{FF2B5EF4-FFF2-40B4-BE49-F238E27FC236}">
                <a16:creationId xmlns:a16="http://schemas.microsoft.com/office/drawing/2014/main" id="{FA4A6616-4E5E-482B-A560-7C0A379FEA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0" t="11415" r="17726" b="28561"/>
          <a:stretch/>
        </p:blipFill>
        <p:spPr>
          <a:xfrm>
            <a:off x="2630658" y="-1"/>
            <a:ext cx="956134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8B5D96-BD1F-447B-A5D0-A453BD8F9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F5D13-28C5-47BD-8E04-0712DE080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6C887-AA37-44C0-8A58-1B838293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9DCBD-C5BB-4B68-976A-1ED60CA1F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9788D-2429-4227-9315-6B8017DC1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9F0E96-B0BE-4EC7-BE6A-29A9C9D526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device&#10;&#10;Description automatically generated">
            <a:extLst>
              <a:ext uri="{FF2B5EF4-FFF2-40B4-BE49-F238E27FC236}">
                <a16:creationId xmlns:a16="http://schemas.microsoft.com/office/drawing/2014/main" id="{5CF6DE2F-0EDA-4588-8685-52187011D9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0" t="11415" r="17726" b="28561"/>
          <a:stretch/>
        </p:blipFill>
        <p:spPr>
          <a:xfrm>
            <a:off x="2630658" y="-1"/>
            <a:ext cx="9561342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5B0B85-7308-452B-B099-01A40AE8C2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device&#10;&#10;Description automatically generated">
            <a:extLst>
              <a:ext uri="{FF2B5EF4-FFF2-40B4-BE49-F238E27FC236}">
                <a16:creationId xmlns:a16="http://schemas.microsoft.com/office/drawing/2014/main" id="{00BB5559-7F18-4946-B0E1-DC3A62A291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0" t="11415" r="17726" b="28561"/>
          <a:stretch/>
        </p:blipFill>
        <p:spPr>
          <a:xfrm>
            <a:off x="2630658" y="-1"/>
            <a:ext cx="956134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75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898666-A278-48B2-96F2-1EA6791F0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C29C3C-1B79-4756-9C6A-DC1878E1F8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6E57E-16F7-4E66-8B18-CD07E885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2E5F7C-55BB-4DF6-B399-F926CB16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39D77-1B4C-4906-91DF-BDC36B92F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FBD889-0A8B-4594-80FA-F36995E07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78C4D60-1F55-4094-A468-6B1BF125D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AF29E7-B311-4BB3-BF74-DF96945EB0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AC94FC-CD74-4C0C-A4E2-E65331D3D6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 r="35346" b="-309"/>
          <a:stretch/>
        </p:blipFill>
        <p:spPr>
          <a:xfrm>
            <a:off x="6551081" y="-1"/>
            <a:ext cx="5640919" cy="5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00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72B3B-B3AE-4B1B-B9E2-5E0028569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8F5BE-1D8C-45CE-9529-9F7DCEBDA8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D45B66-44AD-4FF3-AEF4-4A1BD626B9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F2555-7479-44D5-9E27-70085B676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17C9E0-F799-4CCD-A8FF-549E49AAB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BF6BE-E2AF-4333-B0C8-4E58F0C43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734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7BF5D-3F84-4295-BA24-CEF1ECE25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A6EF32-6AF4-4836-AB48-A25AEE9AE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latin typeface="Proxima Nova Extrabold" panose="02000506030000020004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96358-E6BE-4560-A43E-161738C01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079587-0B38-4081-B70B-B4A8B15B9D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Proxima Nova Extrabold" panose="02000506030000020004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1A0F48-C7B8-477B-9625-94327968DF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D46E0A-B7F7-4AED-AB79-1392AAF75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9A55A2-FD8E-4D79-8796-DEE48BE19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FDB4E5-1D18-4FD9-8F11-6F88D1347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79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C139A-BD44-4267-9FBF-2E9B237C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75952B-A8FA-4079-A8EE-F0A7E922A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B98DA5-1FE4-4E03-BBE0-30DC22B5F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158FFB-D88A-4494-9AE9-3DA1EDF18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17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AC649-0D73-41CC-B53D-EB43859BB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05B663-3EA0-4E28-80BD-133B4F51ED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C66323-2389-4884-968A-AF98EBF20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3FD7E7-780B-4D83-87F9-3864E524F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0EF49D-6E2D-428E-97B5-7AF11A811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E5CA2D-712E-4473-B7C9-6A2030903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14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313B7-A440-425F-96AD-16D2DA57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5E25AF-E124-4388-A757-6633B843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71D48-64FB-4C31-8AB1-F80AAC822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28152-0F4A-4B90-858C-8C9F5190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5E195AA9-D41A-4BD9-8003-679762BBE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081" y="5423391"/>
            <a:ext cx="1203922" cy="10694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13F3180-9814-4434-8F68-02D8E12E32B8}"/>
              </a:ext>
            </a:extLst>
          </p:cNvPr>
          <p:cNvSpPr/>
          <p:nvPr/>
        </p:nvSpPr>
        <p:spPr>
          <a:xfrm>
            <a:off x="5590903" y="6356350"/>
            <a:ext cx="1010194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06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151D96-E7C9-466A-B3C4-A5BECB75D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5A13A-ECA3-4DC9-ABFF-246D153DD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60C07-7FB1-4258-A8C5-B2D79E368C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AA2E61D-2E5D-4BDF-80DB-7F4B1264A815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47226-C1F2-47A4-AA39-6C40E5D681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2"/>
                </a:solidFill>
                <a:latin typeface="Proxima Nova Black" panose="02000506030000020004" pitchFamily="50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2E7B8-5E0F-4CA0-9606-389224F5EA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F9E1A7DC-D936-4E67-AA86-A51C84B3FA2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4DEDA7-BA80-4073-9FE9-7EB683EC0A71}"/>
              </a:ext>
            </a:extLst>
          </p:cNvPr>
          <p:cNvSpPr txBox="1"/>
          <p:nvPr/>
        </p:nvSpPr>
        <p:spPr>
          <a:xfrm>
            <a:off x="3046880" y="6386804"/>
            <a:ext cx="6098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2"/>
                </a:solidFill>
                <a:latin typeface="Proxima Nova Black" panose="02000506030000020004" pitchFamily="50" charset="0"/>
              </a:rPr>
              <a:t>IFPA</a:t>
            </a:r>
          </a:p>
        </p:txBody>
      </p:sp>
    </p:spTree>
    <p:extLst>
      <p:ext uri="{BB962C8B-B14F-4D97-AF65-F5344CB8AC3E}">
        <p14:creationId xmlns:p14="http://schemas.microsoft.com/office/powerpoint/2010/main" val="2120584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Proxima Nova Black" panose="0200050603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E24209CE-A659-AEB5-1E73-7257A3FBC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766" y="0"/>
            <a:ext cx="4572000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23DCCB-D2CD-4799-E207-4607DCA8B4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8030" y="526212"/>
            <a:ext cx="5181600" cy="59263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Physicians and patients agree. </a:t>
            </a:r>
            <a:r>
              <a:rPr lang="en-US" sz="2000" dirty="0"/>
              <a:t>People of color with psoriatic disease experience barriers in care.</a:t>
            </a:r>
          </a:p>
          <a:p>
            <a:pPr marL="0" indent="0">
              <a:buNone/>
            </a:pPr>
            <a:endParaRPr lang="en-US" sz="20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accent1"/>
                </a:solidFill>
                <a:latin typeface="Proxima Nova Black" panose="02000506030000020004" pitchFamily="50" charset="0"/>
              </a:rPr>
              <a:t>Join IFPA to end this disparity.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Train pattern recognition in diverse populations</a:t>
            </a:r>
          </a:p>
          <a:p>
            <a:endParaRPr lang="en-US" sz="2000" dirty="0"/>
          </a:p>
          <a:p>
            <a:r>
              <a:rPr lang="en-US" sz="2000" dirty="0"/>
              <a:t>Research care differences for minority populations including:</a:t>
            </a:r>
          </a:p>
          <a:p>
            <a:pPr lvl="1"/>
            <a:r>
              <a:rPr lang="en-US" sz="1800" dirty="0"/>
              <a:t>Misdiagnosis</a:t>
            </a:r>
          </a:p>
          <a:p>
            <a:pPr lvl="1"/>
            <a:r>
              <a:rPr lang="en-US" sz="1800" dirty="0"/>
              <a:t>Delays in diagnosis</a:t>
            </a:r>
          </a:p>
          <a:p>
            <a:pPr lvl="1"/>
            <a:r>
              <a:rPr lang="en-US" sz="1800" dirty="0"/>
              <a:t>Inappropriate treatment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r>
              <a:rPr lang="en-US" sz="2600" dirty="0">
                <a:solidFill>
                  <a:schemeClr val="accent2"/>
                </a:solidFill>
                <a:latin typeface="Proxima Nova Black" panose="02000506030000020004" pitchFamily="50" charset="0"/>
              </a:rPr>
              <a:t>Together we can ensure diversity and inclusion.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7" name="Picture 16" descr="A picture containing person, wall, clothing, person&#10;&#10;Description automatically generated">
            <a:extLst>
              <a:ext uri="{FF2B5EF4-FFF2-40B4-BE49-F238E27FC236}">
                <a16:creationId xmlns:a16="http://schemas.microsoft.com/office/drawing/2014/main" id="{7C00096E-566E-BFAB-D158-27F2793C6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491" y="1967580"/>
            <a:ext cx="1852276" cy="2539130"/>
          </a:xfrm>
          <a:prstGeom prst="rect">
            <a:avLst/>
          </a:prstGeom>
        </p:spPr>
      </p:pic>
      <p:pic>
        <p:nvPicPr>
          <p:cNvPr id="10" name="Picture 9" descr="A couple of loafs of bread&#10;&#10;Description automatically generated with low confidence">
            <a:extLst>
              <a:ext uri="{FF2B5EF4-FFF2-40B4-BE49-F238E27FC236}">
                <a16:creationId xmlns:a16="http://schemas.microsoft.com/office/drawing/2014/main" id="{6921C8C8-1FC1-A7BD-75D9-1808029D56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258" y="-22185"/>
            <a:ext cx="1857509" cy="2092968"/>
          </a:xfrm>
          <a:prstGeom prst="rect">
            <a:avLst/>
          </a:prstGeom>
        </p:spPr>
      </p:pic>
      <p:pic>
        <p:nvPicPr>
          <p:cNvPr id="14" name="Picture 13" descr="A picture containing person, smiling, posing&#10;&#10;Description automatically generated">
            <a:extLst>
              <a:ext uri="{FF2B5EF4-FFF2-40B4-BE49-F238E27FC236}">
                <a16:creationId xmlns:a16="http://schemas.microsoft.com/office/drawing/2014/main" id="{FFFBCCF0-745C-933A-F1A9-2044508E12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2"/>
          <a:stretch/>
        </p:blipFill>
        <p:spPr>
          <a:xfrm>
            <a:off x="10334491" y="4506710"/>
            <a:ext cx="1857509" cy="23512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8E905C4-CE5E-6105-1B55-D77A8FEB18F5}"/>
              </a:ext>
            </a:extLst>
          </p:cNvPr>
          <p:cNvSpPr/>
          <p:nvPr/>
        </p:nvSpPr>
        <p:spPr>
          <a:xfrm>
            <a:off x="5831457" y="6452558"/>
            <a:ext cx="577965" cy="241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E2E88918-437A-236D-FD0C-8498B1FD58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16" y="5727939"/>
            <a:ext cx="961368" cy="8540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956421-E3EB-3FC7-1E03-8FCDFC004D19}"/>
              </a:ext>
            </a:extLst>
          </p:cNvPr>
          <p:cNvSpPr txBox="1"/>
          <p:nvPr/>
        </p:nvSpPr>
        <p:spPr>
          <a:xfrm>
            <a:off x="6926766" y="2951945"/>
            <a:ext cx="5265234" cy="954107"/>
          </a:xfrm>
          <a:prstGeom prst="rect">
            <a:avLst/>
          </a:prstGeom>
          <a:solidFill>
            <a:schemeClr val="accent2"/>
          </a:solidFill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Proxima Nova Black" panose="02000506030000020004" pitchFamily="50" charset="0"/>
              </a:rPr>
              <a:t>ALL THE COLORS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Proxima Nova Black" panose="02000506030000020004" pitchFamily="50" charset="0"/>
              </a:rPr>
              <a:t>WE ARE</a:t>
            </a:r>
          </a:p>
        </p:txBody>
      </p:sp>
    </p:spTree>
    <p:extLst>
      <p:ext uri="{BB962C8B-B14F-4D97-AF65-F5344CB8AC3E}">
        <p14:creationId xmlns:p14="http://schemas.microsoft.com/office/powerpoint/2010/main" val="3841382358"/>
      </p:ext>
    </p:extLst>
  </p:cSld>
  <p:clrMapOvr>
    <a:masterClrMapping/>
  </p:clrMapOvr>
</p:sld>
</file>

<file path=ppt/theme/theme1.xml><?xml version="1.0" encoding="utf-8"?>
<a:theme xmlns:a="http://schemas.openxmlformats.org/drawingml/2006/main" name="IFPA PowerPoint Theme">
  <a:themeElements>
    <a:clrScheme name="IFPA Colors">
      <a:dk1>
        <a:sysClr val="windowText" lastClr="000000"/>
      </a:dk1>
      <a:lt1>
        <a:sysClr val="window" lastClr="FFFFFF"/>
      </a:lt1>
      <a:dk2>
        <a:srgbClr val="234A75"/>
      </a:dk2>
      <a:lt2>
        <a:srgbClr val="5A7797"/>
      </a:lt2>
      <a:accent1>
        <a:srgbClr val="F04800"/>
      </a:accent1>
      <a:accent2>
        <a:srgbClr val="3A0084"/>
      </a:accent2>
      <a:accent3>
        <a:srgbClr val="F7A380"/>
      </a:accent3>
      <a:accent4>
        <a:srgbClr val="9C80C1"/>
      </a:accent4>
      <a:accent5>
        <a:srgbClr val="F7F090"/>
      </a:accent5>
      <a:accent6>
        <a:srgbClr val="CEE3F6"/>
      </a:accent6>
      <a:hlink>
        <a:srgbClr val="F04800"/>
      </a:hlink>
      <a:folHlink>
        <a:srgbClr val="3A008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FPA PowerPoint Theme" id="{814C0B43-1D03-47D2-84A4-1C0BDD9E443B}" vid="{857334C5-957B-4767-AA7D-CACF1A46FB7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FE35DC30203034F8296E8F8FAE156FF" ma:contentTypeVersion="16" ma:contentTypeDescription="Skapa ett nytt dokument." ma:contentTypeScope="" ma:versionID="b2f6cd414f7b59fd26df2532b6b60b84">
  <xsd:schema xmlns:xsd="http://www.w3.org/2001/XMLSchema" xmlns:xs="http://www.w3.org/2001/XMLSchema" xmlns:p="http://schemas.microsoft.com/office/2006/metadata/properties" xmlns:ns2="107758df-31ce-4744-99f5-106403fdb18d" xmlns:ns3="5c28b821-7dd2-47f0-b50e-4a064eb5359f" targetNamespace="http://schemas.microsoft.com/office/2006/metadata/properties" ma:root="true" ma:fieldsID="a0211c7e58acba58676bfebdb9ac1cb2" ns2:_="" ns3:_="">
    <xsd:import namespace="107758df-31ce-4744-99f5-106403fdb18d"/>
    <xsd:import namespace="5c28b821-7dd2-47f0-b50e-4a064eb5359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7758df-31ce-4744-99f5-106403fdb18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at me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at med information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af575e6-39a6-453d-bf74-ed62f4c11614}" ma:internalName="TaxCatchAll" ma:showField="CatchAllData" ma:web="107758df-31ce-4744-99f5-106403fdb1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28b821-7dd2-47f0-b50e-4a064eb535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eringar" ma:readOnly="false" ma:fieldId="{5cf76f15-5ced-4ddc-b409-7134ff3c332f}" ma:taxonomyMulti="true" ma:sspId="fae62e49-5c10-4d16-98ec-86a66b3087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c28b821-7dd2-47f0-b50e-4a064eb5359f">
      <Terms xmlns="http://schemas.microsoft.com/office/infopath/2007/PartnerControls"/>
    </lcf76f155ced4ddcb4097134ff3c332f>
    <TaxCatchAll xmlns="107758df-31ce-4744-99f5-106403fdb18d" xsi:nil="true"/>
  </documentManagement>
</p:properties>
</file>

<file path=customXml/itemProps1.xml><?xml version="1.0" encoding="utf-8"?>
<ds:datastoreItem xmlns:ds="http://schemas.openxmlformats.org/officeDocument/2006/customXml" ds:itemID="{05240C69-D281-4367-9097-8711CECC12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7758df-31ce-4744-99f5-106403fdb18d"/>
    <ds:schemaRef ds:uri="5c28b821-7dd2-47f0-b50e-4a064eb535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31E9AF6-033D-4957-A038-D6D85A1F0A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27E904-F321-454D-9554-B9E2D913D045}">
  <ds:schemaRefs>
    <ds:schemaRef ds:uri="http://schemas.microsoft.com/office/2006/metadata/properties"/>
    <ds:schemaRef ds:uri="http://schemas.microsoft.com/office/infopath/2007/PartnerControls"/>
    <ds:schemaRef ds:uri="5c28b821-7dd2-47f0-b50e-4a064eb5359f"/>
    <ds:schemaRef ds:uri="107758df-31ce-4744-99f5-106403fdb1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IFPA PowerPoint Theme</Template>
  <TotalTime>60</TotalTime>
  <Words>56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Proxima Nova Extrabold</vt:lpstr>
      <vt:lpstr>Proxima Nova</vt:lpstr>
      <vt:lpstr>Calibri</vt:lpstr>
      <vt:lpstr>Proxima Nova Black</vt:lpstr>
      <vt:lpstr>IFPA PowerPoint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Join IFPA to investigate race and inclusion in psoriatic disease care</dc:title>
  <dc:creator>Camille Lancelot</dc:creator>
  <cp:lastModifiedBy>Camille Lancelot</cp:lastModifiedBy>
  <cp:revision>1</cp:revision>
  <dcterms:created xsi:type="dcterms:W3CDTF">2022-10-19T14:03:35Z</dcterms:created>
  <dcterms:modified xsi:type="dcterms:W3CDTF">2022-10-21T12:17:12Z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0x0101001FE35DC30203034F8296E8F8FAE156FF</vt:lpwstr>
  </property>
  <property fmtid="{D5CDD505-2E9C-101B-9397-08002B2CF9AE}" pid="3" name="MediaServiceImageTags">
    <vt:lpwstr/>
  </property>
</Properties>
</file>