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93" r:id="rId3"/>
    <p:sldId id="257" r:id="rId4"/>
    <p:sldId id="258" r:id="rId5"/>
    <p:sldId id="259" r:id="rId6"/>
    <p:sldId id="278" r:id="rId7"/>
    <p:sldId id="261" r:id="rId8"/>
    <p:sldId id="260" r:id="rId9"/>
    <p:sldId id="262" r:id="rId10"/>
    <p:sldId id="280" r:id="rId11"/>
    <p:sldId id="281" r:id="rId12"/>
    <p:sldId id="279" r:id="rId13"/>
    <p:sldId id="277" r:id="rId14"/>
    <p:sldId id="291" r:id="rId15"/>
    <p:sldId id="29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557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c594fb75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c594fb75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c594fb75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c594fb75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594fb75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c594fb75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c594fb75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c594fb75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c594fb75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c594fb75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c594fb75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c594fb75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c594fb75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c594fb75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c594fb75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c594fb75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c594fb75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c594fb75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c594fb75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c594fb75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c594fb7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c594fb75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c594fb75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c594fb75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c594fb75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c594fb75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c594fb75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c594fb75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c594fb7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c594fb75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c594fb75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c594fb75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c594fb75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c594fb75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c594fb75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c594fb75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c594fb7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c594fb75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c594fb75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c594fb75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98ABEA07-6C2F-4CDB-A495-E64248B6E83E}" type="datetimeFigureOut">
              <a:rPr lang="en-PH"/>
              <a:pPr>
                <a:defRPr/>
              </a:pPr>
              <a:t>15/09/2021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5DC5-D669-4EB0-B6F7-8D37B4F8AE81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sorPhil\Documents\Downloads\PsorPhia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sorPhil\Documents\Downloads\Stop%20the%20Stigma%20Video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sorPhil\Documents\Downloads\WE%20HAVE%20A%20MENTAL%20HEALTH%20PROBLEM.%20HELP%20US.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Tik-tok Dance Challenge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Launch: 01 October 2021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282225" y="613825"/>
            <a:ext cx="86289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chemeClr val="dk1"/>
                </a:solidFill>
              </a:rPr>
              <a:t>KUMU </a:t>
            </a:r>
            <a:r>
              <a:rPr lang="en" sz="3000" dirty="0" smtClean="0">
                <a:solidFill>
                  <a:schemeClr val="dk1"/>
                </a:solidFill>
              </a:rPr>
              <a:t>Concert Livestream</a:t>
            </a: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28674" name="Picture 2" descr="14 homegrown singer-songwriters showcase their talent at FILSCAP  Songwriters&amp;#39; Night SELECT - Manila Concert Junk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39" y="1501455"/>
            <a:ext cx="4428361" cy="2947627"/>
          </a:xfrm>
          <a:prstGeom prst="rect">
            <a:avLst/>
          </a:prstGeom>
          <a:noFill/>
        </p:spPr>
      </p:pic>
      <p:pic>
        <p:nvPicPr>
          <p:cNvPr id="5" name="Google Shape;16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600" y="3905475"/>
            <a:ext cx="1640400" cy="4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4967999" y="2334624"/>
            <a:ext cx="384952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 smtClean="0">
                <a:solidFill>
                  <a:schemeClr val="dk1"/>
                </a:solidFill>
              </a:rPr>
              <a:t>Information </a:t>
            </a:r>
            <a:r>
              <a:rPr lang="en" sz="3000" dirty="0">
                <a:solidFill>
                  <a:schemeClr val="dk1"/>
                </a:solidFill>
              </a:rPr>
              <a:t>drive on Proper medication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dk1"/>
                </a:solidFill>
              </a:rPr>
              <a:t>Featuring: Psorphia</a:t>
            </a:r>
            <a:endParaRPr lang="en" sz="3000" dirty="0">
              <a:solidFill>
                <a:schemeClr val="dk1"/>
              </a:solidFill>
            </a:endParaRPr>
          </a:p>
        </p:txBody>
      </p:sp>
      <p:pic>
        <p:nvPicPr>
          <p:cNvPr id="5" name="PsorPhi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0400" y="879750"/>
            <a:ext cx="4797600" cy="359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4456799" y="613825"/>
            <a:ext cx="4454325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Multi-Sectoral </a:t>
            </a:r>
            <a:r>
              <a:rPr lang="en" sz="3600" dirty="0" smtClean="0">
                <a:solidFill>
                  <a:schemeClr val="dk1"/>
                </a:solidFill>
              </a:rPr>
              <a:t>Engagements</a:t>
            </a:r>
          </a:p>
          <a:p>
            <a:pPr lvl="0"/>
            <a:endParaRPr lang="en" sz="2800" dirty="0" smtClean="0">
              <a:solidFill>
                <a:schemeClr val="dk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DOH Seminar: Psoriasis as NCD</a:t>
            </a:r>
          </a:p>
          <a:p>
            <a:pPr lvl="0"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Kutis Kilatis (Psoriasis Screening)</a:t>
            </a:r>
          </a:p>
          <a:p>
            <a:pPr lvl="0"/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4578" name="Picture 2" descr="Online conference - Free communications ic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00" y="777175"/>
            <a:ext cx="3751200" cy="375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Caravan Of Hope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November 2021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Skin and Bone Clinic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25-29 October, 2021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257550" y="2248500"/>
            <a:ext cx="862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Patient Education &amp; Empowerment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Patients Summit: Psoriasis 101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08 October 2021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4" name="Picture 2" descr="May be an image of 23 peo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6000" y="1447200"/>
            <a:ext cx="5450400" cy="34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BMW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November 2021- W2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Youth Summit on NCD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November 2021- W1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23123" y="0"/>
            <a:ext cx="5120878" cy="5143500"/>
            <a:chOff x="0" y="0"/>
            <a:chExt cx="4301" cy="4320"/>
          </a:xfrm>
        </p:grpSpPr>
        <p:pic>
          <p:nvPicPr>
            <p:cNvPr id="20486" name="Picture 4" descr="PN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01" cy="4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2861" y="3888"/>
              <a:ext cx="1353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PH"/>
            </a:p>
          </p:txBody>
        </p:sp>
      </p:grpSp>
      <p:sp>
        <p:nvSpPr>
          <p:cNvPr id="20483" name="Rectangle 7"/>
          <p:cNvSpPr>
            <a:spLocks/>
          </p:cNvSpPr>
          <p:nvPr/>
        </p:nvSpPr>
        <p:spPr bwMode="auto">
          <a:xfrm>
            <a:off x="182167" y="559594"/>
            <a:ext cx="4639865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</a:pPr>
            <a:r>
              <a:rPr lang="en-US" sz="3300" dirty="0">
                <a:latin typeface="Arial" charset="0"/>
              </a:rPr>
              <a:t>Philippine National</a:t>
            </a:r>
            <a:br>
              <a:rPr lang="en-US" sz="3300" dirty="0">
                <a:latin typeface="Arial" charset="0"/>
              </a:rPr>
            </a:br>
            <a:r>
              <a:rPr lang="en-US" sz="3300" dirty="0">
                <a:latin typeface="Arial" charset="0"/>
              </a:rPr>
              <a:t>Formulary</a:t>
            </a: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0" y="1568054"/>
            <a:ext cx="3725466" cy="119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PH"/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36923" y="1963341"/>
            <a:ext cx="3969544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endParaRPr lang="en-PH" dirty="0"/>
          </a:p>
          <a:p>
            <a:pPr eaLnBrk="1" hangingPunct="1"/>
            <a:r>
              <a:rPr lang="en-PH" sz="2100" dirty="0"/>
              <a:t>14 medicines for Psoriasis </a:t>
            </a:r>
          </a:p>
          <a:p>
            <a:pPr eaLnBrk="1" hangingPunct="1"/>
            <a:r>
              <a:rPr lang="en-PH" sz="2100" dirty="0"/>
              <a:t>is </a:t>
            </a:r>
            <a:r>
              <a:rPr lang="en-PH" sz="2100" b="1" dirty="0"/>
              <a:t>NOW </a:t>
            </a:r>
            <a:r>
              <a:rPr lang="en-PH" sz="2100" dirty="0"/>
              <a:t>included in the formulary.</a:t>
            </a:r>
            <a:r>
              <a:rPr lang="en-PH" sz="2100" b="1" dirty="0"/>
              <a:t> </a:t>
            </a:r>
          </a:p>
          <a:p>
            <a:pPr eaLnBrk="1" hangingPunct="1"/>
            <a:endParaRPr lang="en-PH" sz="2100" b="1" dirty="0"/>
          </a:p>
          <a:p>
            <a:pPr eaLnBrk="1" hangingPunct="1"/>
            <a:r>
              <a:rPr lang="en-PH" sz="2100" dirty="0"/>
              <a:t>Government can now purchase this medicines for:</a:t>
            </a:r>
          </a:p>
          <a:p>
            <a:pPr eaLnBrk="1" hangingPunct="1">
              <a:buFontTx/>
              <a:buChar char="•"/>
            </a:pPr>
            <a:r>
              <a:rPr lang="en-PH" sz="2100" dirty="0"/>
              <a:t> Public Hospitals </a:t>
            </a:r>
          </a:p>
          <a:p>
            <a:pPr eaLnBrk="1" hangingPunct="1">
              <a:buFontTx/>
              <a:buChar char="•"/>
            </a:pPr>
            <a:r>
              <a:rPr lang="en-PH" sz="2100" dirty="0"/>
              <a:t> City Health Office </a:t>
            </a:r>
          </a:p>
          <a:p>
            <a:pPr eaLnBrk="1" hangingPunct="1">
              <a:buFontTx/>
              <a:buChar char="•"/>
            </a:pPr>
            <a:r>
              <a:rPr lang="en-PH" sz="2100" dirty="0"/>
              <a:t> Regional Health Units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150" y="0"/>
            <a:ext cx="4796850" cy="68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Let’s Get United: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The Philippines WPD Celebrations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675" y="2177125"/>
            <a:ext cx="7094001" cy="17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Hugot Lines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Launch: September W2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400" y="533300"/>
            <a:ext cx="4476375" cy="44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282225" y="613825"/>
            <a:ext cx="862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Tag Line Contest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Psorphil Got Talent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29 October 2021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895999" y="829825"/>
            <a:ext cx="4029525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dk1"/>
                </a:solidFill>
              </a:rPr>
              <a:t>Policy &amp; Advocacy 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32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dk1"/>
                </a:solidFill>
              </a:rPr>
              <a:t>National Psoriasis Care Act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30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2800" dirty="0" smtClean="0">
                <a:solidFill>
                  <a:schemeClr val="dk1"/>
                </a:solidFill>
              </a:rPr>
              <a:t>House Resolution 9821</a:t>
            </a:r>
          </a:p>
        </p:txBody>
      </p:sp>
      <p:sp>
        <p:nvSpPr>
          <p:cNvPr id="43012" name="AutoShape 4" descr="Bill giving LGUs more power to develop idle land passes 3rd reading in Lower  House – Manila Bulle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43014" name="AutoShape 6" descr="Bill giving LGUs more power to develop idle land passes 3rd reading in Lower  House – Manila Bulle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43016" name="AutoShape 8" descr="Bill giving LGUs more power to develop idle land passes 3rd reading in Lower  House – Manila Bulle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43018" name="AutoShape 10" descr="Bill giving LGUs more power to develop idle land passes 3rd reading in Lower  House – Manila Bulle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43020" name="Picture 12" descr="Bill giving LGUs more power to develop idle land passes 3rd reading in Lower  House – Manila Bullet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976" y="1057937"/>
            <a:ext cx="4647140" cy="309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chemeClr val="dk1"/>
                </a:solidFill>
              </a:rPr>
              <a:t>Multi Stakeholders Meeting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27 October 2021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82225" y="1577600"/>
            <a:ext cx="86289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Tentative date: Preparation: September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Invitation: October w1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82225" y="613825"/>
            <a:ext cx="862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WWP with Cong. Helen Tan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October 29, 2021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82225" y="1577600"/>
            <a:ext cx="5411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An episode of Weekends with Psorphil will be dedicated to the psoriasis Bill with Cong. Angeline Helen Tan as guest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op the Stigma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4000" y="0"/>
            <a:ext cx="6856800" cy="514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E HAVE A MENTAL HEALTH PROBLEM. HELP US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1400" y="0"/>
            <a:ext cx="6851400" cy="51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928263" y="617742"/>
            <a:ext cx="5215738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Social Media </a:t>
            </a:r>
            <a:r>
              <a:rPr lang="en" sz="3000" dirty="0" smtClean="0">
                <a:solidFill>
                  <a:schemeClr val="dk1"/>
                </a:solidFill>
              </a:rPr>
              <a:t>Campaign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30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Celebrities / Media Influencers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Doctors</a:t>
            </a:r>
          </a:p>
          <a:p>
            <a:pPr lvl="0"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Patient Organizations</a:t>
            </a:r>
          </a:p>
          <a:p>
            <a:pPr lvl="0"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Civil Society Organizations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Disability Sector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Schools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 Private Sector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0975" y="296352"/>
            <a:ext cx="3087976" cy="4539750"/>
            <a:chOff x="2498725" y="-476250"/>
            <a:chExt cx="4146550" cy="6096000"/>
          </a:xfrm>
        </p:grpSpPr>
        <p:pic>
          <p:nvPicPr>
            <p:cNvPr id="36867" name="Picture 3" descr="C:\Users\PsorPhil\Pictures\1209272_10152102793687772_1383314569_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8725" y="-476250"/>
              <a:ext cx="4146550" cy="60960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 rot="21366499">
              <a:off x="3364042" y="2397299"/>
              <a:ext cx="2980800" cy="2074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sz="2400" dirty="0" smtClean="0">
                  <a:solidFill>
                    <a:schemeClr val="tx1"/>
                  </a:solidFill>
                </a:rPr>
                <a:t>I support </a:t>
              </a:r>
            </a:p>
            <a:p>
              <a:pPr algn="ctr"/>
              <a:r>
                <a:rPr lang="en-PH" sz="2400" dirty="0" smtClean="0">
                  <a:solidFill>
                    <a:schemeClr val="tx1"/>
                  </a:solidFill>
                </a:rPr>
                <a:t>#</a:t>
              </a:r>
              <a:r>
                <a:rPr lang="en-PH" sz="2400" dirty="0" err="1" smtClean="0">
                  <a:solidFill>
                    <a:schemeClr val="tx1"/>
                  </a:solidFill>
                </a:rPr>
                <a:t>PsoriasisBill</a:t>
              </a:r>
              <a:endParaRPr lang="en-PH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PH" sz="2400" dirty="0" err="1" smtClean="0">
                  <a:solidFill>
                    <a:schemeClr val="tx1"/>
                  </a:solidFill>
                </a:rPr>
                <a:t>NowNa</a:t>
              </a:r>
              <a:endParaRPr lang="en-PH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282225" y="613825"/>
            <a:ext cx="862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Twitter Party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4" name="Google Shape;86;p18"/>
          <p:cNvSpPr txBox="1"/>
          <p:nvPr/>
        </p:nvSpPr>
        <p:spPr>
          <a:xfrm>
            <a:off x="91950" y="1930850"/>
            <a:ext cx="412725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 smtClean="0">
                <a:solidFill>
                  <a:schemeClr val="bg1"/>
                </a:solidFill>
              </a:rPr>
              <a:t>#PsoriasisBillNowNa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 smtClean="0">
                <a:solidFill>
                  <a:schemeClr val="bg1"/>
                </a:solidFill>
              </a:rPr>
              <a:t>#FreedomFor2M</a:t>
            </a:r>
            <a:endParaRPr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E35DC30203034F8296E8F8FAE156FF" ma:contentTypeVersion="13" ma:contentTypeDescription="Skapa ett nytt dokument." ma:contentTypeScope="" ma:versionID="9c8aeb2d37ca379e8ffa82afcbee39c1">
  <xsd:schema xmlns:xsd="http://www.w3.org/2001/XMLSchema" xmlns:xs="http://www.w3.org/2001/XMLSchema" xmlns:p="http://schemas.microsoft.com/office/2006/metadata/properties" xmlns:ns2="107758df-31ce-4744-99f5-106403fdb18d" xmlns:ns3="5c28b821-7dd2-47f0-b50e-4a064eb5359f" targetNamespace="http://schemas.microsoft.com/office/2006/metadata/properties" ma:root="true" ma:fieldsID="0998a9551fcd17131864affb47ac714e" ns2:_="" ns3:_="">
    <xsd:import namespace="107758df-31ce-4744-99f5-106403fdb18d"/>
    <xsd:import namespace="5c28b821-7dd2-47f0-b50e-4a064eb535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758df-31ce-4744-99f5-106403fdb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b821-7dd2-47f0-b50e-4a064eb5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255393-29AB-4E5A-9752-817DAEA4AE0A}"/>
</file>

<file path=customXml/itemProps2.xml><?xml version="1.0" encoding="utf-8"?>
<ds:datastoreItem xmlns:ds="http://schemas.openxmlformats.org/officeDocument/2006/customXml" ds:itemID="{45DB6934-13A4-44B0-B0E1-92BAEBAF97B9}"/>
</file>

<file path=customXml/itemProps3.xml><?xml version="1.0" encoding="utf-8"?>
<ds:datastoreItem xmlns:ds="http://schemas.openxmlformats.org/officeDocument/2006/customXml" ds:itemID="{65CE26B8-BF60-408E-A8FE-4923BC5B64B9}"/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220</Words>
  <Application>Microsoft Office PowerPoint</Application>
  <PresentationFormat>On-screen Show (16:9)</PresentationFormat>
  <Paragraphs>64</Paragraphs>
  <Slides>23</Slides>
  <Notes>21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PsorPhil</cp:lastModifiedBy>
  <cp:revision>25</cp:revision>
  <dcterms:modified xsi:type="dcterms:W3CDTF">2021-09-15T08:40:47Z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0x0101001FE35DC30203034F8296E8F8FAE156FF</vt:lpwstr>
  </property>
</Properties>
</file>